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376" r:id="rId3"/>
    <p:sldId id="377" r:id="rId4"/>
    <p:sldId id="378" r:id="rId5"/>
    <p:sldId id="379" r:id="rId6"/>
    <p:sldId id="380" r:id="rId7"/>
    <p:sldId id="381" r:id="rId8"/>
    <p:sldId id="382" r:id="rId9"/>
    <p:sldId id="383" r:id="rId10"/>
    <p:sldId id="384" r:id="rId11"/>
    <p:sldId id="259" r:id="rId12"/>
    <p:sldId id="385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hA6pqaeYZ36mfQ5XDvjW/J7qRc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89D18B-F404-4495-8CF9-48B41ABE0907}" v="38" dt="2025-07-03T16:50:54.817"/>
  </p1510:revLst>
</p1510:revInfo>
</file>

<file path=ppt/tableStyles.xml><?xml version="1.0" encoding="utf-8"?>
<a:tblStyleLst xmlns:a="http://schemas.openxmlformats.org/drawingml/2006/main" def="{F56058A7-DAC0-486D-A9E8-2D6A62C401AA}">
  <a:tblStyle styleId="{F56058A7-DAC0-486D-A9E8-2D6A62C401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38" autoAdjust="0"/>
    <p:restoredTop sz="93325" autoAdjust="0"/>
  </p:normalViewPr>
  <p:slideViewPr>
    <p:cSldViewPr snapToGrid="0">
      <p:cViewPr varScale="1">
        <p:scale>
          <a:sx n="63" d="100"/>
          <a:sy n="63" d="100"/>
        </p:scale>
        <p:origin x="720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36" Type="http://customschemas.google.com/relationships/presentationmetadata" Target="metadata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hony Blow" userId="be00c420141b9aac" providerId="LiveId" clId="{8C89D18B-F404-4495-8CF9-48B41ABE0907}"/>
    <pc:docChg chg="undo redo custSel addSld delSld modSld">
      <pc:chgData name="Anthony Blow" userId="be00c420141b9aac" providerId="LiveId" clId="{8C89D18B-F404-4495-8CF9-48B41ABE0907}" dt="2025-07-03T16:54:47.651" v="1070" actId="20577"/>
      <pc:docMkLst>
        <pc:docMk/>
      </pc:docMkLst>
      <pc:sldChg chg="addSp delSp modSp mod modNotesTx">
        <pc:chgData name="Anthony Blow" userId="be00c420141b9aac" providerId="LiveId" clId="{8C89D18B-F404-4495-8CF9-48B41ABE0907}" dt="2025-07-03T16:54:47.651" v="1070" actId="20577"/>
        <pc:sldMkLst>
          <pc:docMk/>
          <pc:sldMk cId="0" sldId="256"/>
        </pc:sldMkLst>
        <pc:spChg chg="mod">
          <ac:chgData name="Anthony Blow" userId="be00c420141b9aac" providerId="LiveId" clId="{8C89D18B-F404-4495-8CF9-48B41ABE0907}" dt="2025-06-24T14:12:43.956" v="27" actId="27636"/>
          <ac:spMkLst>
            <pc:docMk/>
            <pc:sldMk cId="0" sldId="256"/>
            <ac:spMk id="147" creationId="{00000000-0000-0000-0000-000000000000}"/>
          </ac:spMkLst>
        </pc:spChg>
        <pc:picChg chg="add mod">
          <ac:chgData name="Anthony Blow" userId="be00c420141b9aac" providerId="LiveId" clId="{8C89D18B-F404-4495-8CF9-48B41ABE0907}" dt="2025-06-24T14:12:18.610" v="6" actId="1076"/>
          <ac:picMkLst>
            <pc:docMk/>
            <pc:sldMk cId="0" sldId="256"/>
            <ac:picMk id="1026" creationId="{A6DCD043-48D4-8045-52BA-E3AE951005BF}"/>
          </ac:picMkLst>
        </pc:picChg>
      </pc:sldChg>
      <pc:sldChg chg="addSp delSp modSp del mod">
        <pc:chgData name="Anthony Blow" userId="be00c420141b9aac" providerId="LiveId" clId="{8C89D18B-F404-4495-8CF9-48B41ABE0907}" dt="2025-06-24T14:29:46.796" v="296" actId="47"/>
        <pc:sldMkLst>
          <pc:docMk/>
          <pc:sldMk cId="0" sldId="257"/>
        </pc:sldMkLst>
      </pc:sldChg>
      <pc:sldChg chg="del">
        <pc:chgData name="Anthony Blow" userId="be00c420141b9aac" providerId="LiveId" clId="{8C89D18B-F404-4495-8CF9-48B41ABE0907}" dt="2025-06-24T15:22:43.040" v="1040" actId="47"/>
        <pc:sldMkLst>
          <pc:docMk/>
          <pc:sldMk cId="0" sldId="258"/>
        </pc:sldMkLst>
      </pc:sldChg>
      <pc:sldChg chg="add del">
        <pc:chgData name="Anthony Blow" userId="be00c420141b9aac" providerId="LiveId" clId="{8C89D18B-F404-4495-8CF9-48B41ABE0907}" dt="2025-07-03T16:50:54.758" v="1042"/>
        <pc:sldMkLst>
          <pc:docMk/>
          <pc:sldMk cId="0" sldId="259"/>
        </pc:sldMkLst>
      </pc:sldChg>
      <pc:sldChg chg="del">
        <pc:chgData name="Anthony Blow" userId="be00c420141b9aac" providerId="LiveId" clId="{8C89D18B-F404-4495-8CF9-48B41ABE0907}" dt="2025-06-24T15:22:23.729" v="1025" actId="47"/>
        <pc:sldMkLst>
          <pc:docMk/>
          <pc:sldMk cId="0" sldId="260"/>
        </pc:sldMkLst>
      </pc:sldChg>
      <pc:sldChg chg="del">
        <pc:chgData name="Anthony Blow" userId="be00c420141b9aac" providerId="LiveId" clId="{8C89D18B-F404-4495-8CF9-48B41ABE0907}" dt="2025-06-24T15:22:27.353" v="1028" actId="47"/>
        <pc:sldMkLst>
          <pc:docMk/>
          <pc:sldMk cId="0" sldId="261"/>
        </pc:sldMkLst>
      </pc:sldChg>
      <pc:sldChg chg="del">
        <pc:chgData name="Anthony Blow" userId="be00c420141b9aac" providerId="LiveId" clId="{8C89D18B-F404-4495-8CF9-48B41ABE0907}" dt="2025-06-24T15:22:10.863" v="1015" actId="47"/>
        <pc:sldMkLst>
          <pc:docMk/>
          <pc:sldMk cId="0" sldId="262"/>
        </pc:sldMkLst>
      </pc:sldChg>
      <pc:sldChg chg="del">
        <pc:chgData name="Anthony Blow" userId="be00c420141b9aac" providerId="LiveId" clId="{8C89D18B-F404-4495-8CF9-48B41ABE0907}" dt="2025-06-24T15:22:19.328" v="1021" actId="47"/>
        <pc:sldMkLst>
          <pc:docMk/>
          <pc:sldMk cId="0" sldId="263"/>
        </pc:sldMkLst>
      </pc:sldChg>
      <pc:sldChg chg="del">
        <pc:chgData name="Anthony Blow" userId="be00c420141b9aac" providerId="LiveId" clId="{8C89D18B-F404-4495-8CF9-48B41ABE0907}" dt="2025-06-24T15:22:25.513" v="1027" actId="47"/>
        <pc:sldMkLst>
          <pc:docMk/>
          <pc:sldMk cId="0" sldId="264"/>
        </pc:sldMkLst>
      </pc:sldChg>
      <pc:sldChg chg="del">
        <pc:chgData name="Anthony Blow" userId="be00c420141b9aac" providerId="LiveId" clId="{8C89D18B-F404-4495-8CF9-48B41ABE0907}" dt="2025-06-24T15:22:28.887" v="1030" actId="47"/>
        <pc:sldMkLst>
          <pc:docMk/>
          <pc:sldMk cId="0" sldId="265"/>
        </pc:sldMkLst>
      </pc:sldChg>
      <pc:sldChg chg="del">
        <pc:chgData name="Anthony Blow" userId="be00c420141b9aac" providerId="LiveId" clId="{8C89D18B-F404-4495-8CF9-48B41ABE0907}" dt="2025-06-24T15:22:29.571" v="1031" actId="47"/>
        <pc:sldMkLst>
          <pc:docMk/>
          <pc:sldMk cId="0" sldId="266"/>
        </pc:sldMkLst>
      </pc:sldChg>
      <pc:sldChg chg="del">
        <pc:chgData name="Anthony Blow" userId="be00c420141b9aac" providerId="LiveId" clId="{8C89D18B-F404-4495-8CF9-48B41ABE0907}" dt="2025-06-24T15:22:28.119" v="1029" actId="47"/>
        <pc:sldMkLst>
          <pc:docMk/>
          <pc:sldMk cId="0" sldId="267"/>
        </pc:sldMkLst>
      </pc:sldChg>
      <pc:sldChg chg="del">
        <pc:chgData name="Anthony Blow" userId="be00c420141b9aac" providerId="LiveId" clId="{8C89D18B-F404-4495-8CF9-48B41ABE0907}" dt="2025-06-24T15:22:32.409" v="1034" actId="47"/>
        <pc:sldMkLst>
          <pc:docMk/>
          <pc:sldMk cId="0" sldId="271"/>
        </pc:sldMkLst>
      </pc:sldChg>
      <pc:sldChg chg="del">
        <pc:chgData name="Anthony Blow" userId="be00c420141b9aac" providerId="LiveId" clId="{8C89D18B-F404-4495-8CF9-48B41ABE0907}" dt="2025-06-24T15:22:33.453" v="1035" actId="47"/>
        <pc:sldMkLst>
          <pc:docMk/>
          <pc:sldMk cId="1867047453" sldId="281"/>
        </pc:sldMkLst>
      </pc:sldChg>
      <pc:sldChg chg="del">
        <pc:chgData name="Anthony Blow" userId="be00c420141b9aac" providerId="LiveId" clId="{8C89D18B-F404-4495-8CF9-48B41ABE0907}" dt="2025-06-24T15:22:30.464" v="1032" actId="47"/>
        <pc:sldMkLst>
          <pc:docMk/>
          <pc:sldMk cId="2452678700" sldId="348"/>
        </pc:sldMkLst>
      </pc:sldChg>
      <pc:sldChg chg="del">
        <pc:chgData name="Anthony Blow" userId="be00c420141b9aac" providerId="LiveId" clId="{8C89D18B-F404-4495-8CF9-48B41ABE0907}" dt="2025-06-24T15:22:22.930" v="1024" actId="47"/>
        <pc:sldMkLst>
          <pc:docMk/>
          <pc:sldMk cId="409446195" sldId="357"/>
        </pc:sldMkLst>
      </pc:sldChg>
      <pc:sldChg chg="del">
        <pc:chgData name="Anthony Blow" userId="be00c420141b9aac" providerId="LiveId" clId="{8C89D18B-F404-4495-8CF9-48B41ABE0907}" dt="2025-06-24T15:22:12.052" v="1016" actId="47"/>
        <pc:sldMkLst>
          <pc:docMk/>
          <pc:sldMk cId="2403718129" sldId="358"/>
        </pc:sldMkLst>
      </pc:sldChg>
      <pc:sldChg chg="del">
        <pc:chgData name="Anthony Blow" userId="be00c420141b9aac" providerId="LiveId" clId="{8C89D18B-F404-4495-8CF9-48B41ABE0907}" dt="2025-06-24T15:22:31.192" v="1033" actId="47"/>
        <pc:sldMkLst>
          <pc:docMk/>
          <pc:sldMk cId="2319591200" sldId="359"/>
        </pc:sldMkLst>
      </pc:sldChg>
      <pc:sldChg chg="del">
        <pc:chgData name="Anthony Blow" userId="be00c420141b9aac" providerId="LiveId" clId="{8C89D18B-F404-4495-8CF9-48B41ABE0907}" dt="2025-06-24T15:22:24.710" v="1026" actId="47"/>
        <pc:sldMkLst>
          <pc:docMk/>
          <pc:sldMk cId="758466381" sldId="360"/>
        </pc:sldMkLst>
      </pc:sldChg>
      <pc:sldChg chg="del">
        <pc:chgData name="Anthony Blow" userId="be00c420141b9aac" providerId="LiveId" clId="{8C89D18B-F404-4495-8CF9-48B41ABE0907}" dt="2025-06-24T15:22:09.973" v="1014" actId="47"/>
        <pc:sldMkLst>
          <pc:docMk/>
          <pc:sldMk cId="2987893389" sldId="362"/>
        </pc:sldMkLst>
      </pc:sldChg>
      <pc:sldChg chg="del">
        <pc:chgData name="Anthony Blow" userId="be00c420141b9aac" providerId="LiveId" clId="{8C89D18B-F404-4495-8CF9-48B41ABE0907}" dt="2025-06-24T15:22:16.433" v="1018" actId="47"/>
        <pc:sldMkLst>
          <pc:docMk/>
          <pc:sldMk cId="2408928030" sldId="365"/>
        </pc:sldMkLst>
      </pc:sldChg>
      <pc:sldChg chg="del">
        <pc:chgData name="Anthony Blow" userId="be00c420141b9aac" providerId="LiveId" clId="{8C89D18B-F404-4495-8CF9-48B41ABE0907}" dt="2025-06-24T15:22:36.041" v="1037" actId="47"/>
        <pc:sldMkLst>
          <pc:docMk/>
          <pc:sldMk cId="3982504813" sldId="366"/>
        </pc:sldMkLst>
      </pc:sldChg>
      <pc:sldChg chg="del">
        <pc:chgData name="Anthony Blow" userId="be00c420141b9aac" providerId="LiveId" clId="{8C89D18B-F404-4495-8CF9-48B41ABE0907}" dt="2025-06-24T15:22:35.197" v="1036" actId="47"/>
        <pc:sldMkLst>
          <pc:docMk/>
          <pc:sldMk cId="1444673329" sldId="367"/>
        </pc:sldMkLst>
      </pc:sldChg>
      <pc:sldChg chg="del">
        <pc:chgData name="Anthony Blow" userId="be00c420141b9aac" providerId="LiveId" clId="{8C89D18B-F404-4495-8CF9-48B41ABE0907}" dt="2025-06-24T15:22:37.227" v="1038" actId="47"/>
        <pc:sldMkLst>
          <pc:docMk/>
          <pc:sldMk cId="829369737" sldId="368"/>
        </pc:sldMkLst>
      </pc:sldChg>
      <pc:sldChg chg="del">
        <pc:chgData name="Anthony Blow" userId="be00c420141b9aac" providerId="LiveId" clId="{8C89D18B-F404-4495-8CF9-48B41ABE0907}" dt="2025-06-24T15:22:17.563" v="1019" actId="47"/>
        <pc:sldMkLst>
          <pc:docMk/>
          <pc:sldMk cId="1919282264" sldId="369"/>
        </pc:sldMkLst>
      </pc:sldChg>
      <pc:sldChg chg="del">
        <pc:chgData name="Anthony Blow" userId="be00c420141b9aac" providerId="LiveId" clId="{8C89D18B-F404-4495-8CF9-48B41ABE0907}" dt="2025-06-24T15:22:38.045" v="1039" actId="47"/>
        <pc:sldMkLst>
          <pc:docMk/>
          <pc:sldMk cId="705278622" sldId="371"/>
        </pc:sldMkLst>
      </pc:sldChg>
      <pc:sldChg chg="del">
        <pc:chgData name="Anthony Blow" userId="be00c420141b9aac" providerId="LiveId" clId="{8C89D18B-F404-4495-8CF9-48B41ABE0907}" dt="2025-06-24T15:22:18.515" v="1020" actId="47"/>
        <pc:sldMkLst>
          <pc:docMk/>
          <pc:sldMk cId="4073395763" sldId="372"/>
        </pc:sldMkLst>
      </pc:sldChg>
      <pc:sldChg chg="del">
        <pc:chgData name="Anthony Blow" userId="be00c420141b9aac" providerId="LiveId" clId="{8C89D18B-F404-4495-8CF9-48B41ABE0907}" dt="2025-06-24T15:22:22.067" v="1023" actId="47"/>
        <pc:sldMkLst>
          <pc:docMk/>
          <pc:sldMk cId="4062608004" sldId="373"/>
        </pc:sldMkLst>
      </pc:sldChg>
      <pc:sldChg chg="del">
        <pc:chgData name="Anthony Blow" userId="be00c420141b9aac" providerId="LiveId" clId="{8C89D18B-F404-4495-8CF9-48B41ABE0907}" dt="2025-06-24T15:22:21.223" v="1022" actId="47"/>
        <pc:sldMkLst>
          <pc:docMk/>
          <pc:sldMk cId="1545705382" sldId="374"/>
        </pc:sldMkLst>
      </pc:sldChg>
      <pc:sldChg chg="new del">
        <pc:chgData name="Anthony Blow" userId="be00c420141b9aac" providerId="LiveId" clId="{8C89D18B-F404-4495-8CF9-48B41ABE0907}" dt="2025-06-24T15:21:59.896" v="1013" actId="47"/>
        <pc:sldMkLst>
          <pc:docMk/>
          <pc:sldMk cId="3823331686" sldId="375"/>
        </pc:sldMkLst>
      </pc:sldChg>
      <pc:sldChg chg="modSp add mod">
        <pc:chgData name="Anthony Blow" userId="be00c420141b9aac" providerId="LiveId" clId="{8C89D18B-F404-4495-8CF9-48B41ABE0907}" dt="2025-06-24T14:29:40.531" v="295" actId="14100"/>
        <pc:sldMkLst>
          <pc:docMk/>
          <pc:sldMk cId="498406928" sldId="376"/>
        </pc:sldMkLst>
        <pc:spChg chg="mod">
          <ac:chgData name="Anthony Blow" userId="be00c420141b9aac" providerId="LiveId" clId="{8C89D18B-F404-4495-8CF9-48B41ABE0907}" dt="2025-06-24T14:29:40.531" v="295" actId="14100"/>
          <ac:spMkLst>
            <pc:docMk/>
            <pc:sldMk cId="498406928" sldId="376"/>
            <ac:spMk id="4" creationId="{C9F99FA3-ACDC-D48A-E451-FD089D922E1C}"/>
          </ac:spMkLst>
        </pc:spChg>
        <pc:spChg chg="mod">
          <ac:chgData name="Anthony Blow" userId="be00c420141b9aac" providerId="LiveId" clId="{8C89D18B-F404-4495-8CF9-48B41ABE0907}" dt="2025-06-24T14:29:40.531" v="295" actId="14100"/>
          <ac:spMkLst>
            <pc:docMk/>
            <pc:sldMk cId="498406928" sldId="376"/>
            <ac:spMk id="5" creationId="{A6600300-A451-48D4-73D6-617C2A8C3F34}"/>
          </ac:spMkLst>
        </pc:spChg>
        <pc:picChg chg="mod">
          <ac:chgData name="Anthony Blow" userId="be00c420141b9aac" providerId="LiveId" clId="{8C89D18B-F404-4495-8CF9-48B41ABE0907}" dt="2025-06-24T14:29:31.881" v="293" actId="1076"/>
          <ac:picMkLst>
            <pc:docMk/>
            <pc:sldMk cId="498406928" sldId="376"/>
            <ac:picMk id="6" creationId="{D66431BD-24D8-F594-0A85-028D7E16A212}"/>
          </ac:picMkLst>
        </pc:picChg>
      </pc:sldChg>
      <pc:sldChg chg="addSp delSp modSp add mod">
        <pc:chgData name="Anthony Blow" userId="be00c420141b9aac" providerId="LiveId" clId="{8C89D18B-F404-4495-8CF9-48B41ABE0907}" dt="2025-06-24T14:43:54.511" v="440" actId="14100"/>
        <pc:sldMkLst>
          <pc:docMk/>
          <pc:sldMk cId="3089579300" sldId="377"/>
        </pc:sldMkLst>
        <pc:spChg chg="mod">
          <ac:chgData name="Anthony Blow" userId="be00c420141b9aac" providerId="LiveId" clId="{8C89D18B-F404-4495-8CF9-48B41ABE0907}" dt="2025-06-24T14:43:36.524" v="437" actId="14100"/>
          <ac:spMkLst>
            <pc:docMk/>
            <pc:sldMk cId="3089579300" sldId="377"/>
            <ac:spMk id="4" creationId="{71AB5385-FB0B-9025-00CC-5026FA256292}"/>
          </ac:spMkLst>
        </pc:spChg>
        <pc:spChg chg="mod">
          <ac:chgData name="Anthony Blow" userId="be00c420141b9aac" providerId="LiveId" clId="{8C89D18B-F404-4495-8CF9-48B41ABE0907}" dt="2025-06-24T14:43:32.808" v="436" actId="14100"/>
          <ac:spMkLst>
            <pc:docMk/>
            <pc:sldMk cId="3089579300" sldId="377"/>
            <ac:spMk id="5" creationId="{C9A9E3F2-AE8B-60D5-0E19-A3594CF276A5}"/>
          </ac:spMkLst>
        </pc:spChg>
        <pc:spChg chg="mod">
          <ac:chgData name="Anthony Blow" userId="be00c420141b9aac" providerId="LiveId" clId="{8C89D18B-F404-4495-8CF9-48B41ABE0907}" dt="2025-06-24T14:40:41.113" v="402" actId="114"/>
          <ac:spMkLst>
            <pc:docMk/>
            <pc:sldMk cId="3089579300" sldId="377"/>
            <ac:spMk id="156" creationId="{C86A78E3-C077-E7D1-8AF1-6F4DCEE1B4CA}"/>
          </ac:spMkLst>
        </pc:spChg>
        <pc:picChg chg="add mod">
          <ac:chgData name="Anthony Blow" userId="be00c420141b9aac" providerId="LiveId" clId="{8C89D18B-F404-4495-8CF9-48B41ABE0907}" dt="2025-06-24T14:43:54.511" v="440" actId="14100"/>
          <ac:picMkLst>
            <pc:docMk/>
            <pc:sldMk cId="3089579300" sldId="377"/>
            <ac:picMk id="2" creationId="{AC023154-B080-8796-E3FB-E433ACE8D20C}"/>
          </ac:picMkLst>
        </pc:picChg>
      </pc:sldChg>
      <pc:sldChg chg="addSp delSp modSp add mod">
        <pc:chgData name="Anthony Blow" userId="be00c420141b9aac" providerId="LiveId" clId="{8C89D18B-F404-4495-8CF9-48B41ABE0907}" dt="2025-06-24T14:52:20.628" v="544" actId="1076"/>
        <pc:sldMkLst>
          <pc:docMk/>
          <pc:sldMk cId="1655393866" sldId="378"/>
        </pc:sldMkLst>
        <pc:spChg chg="mod">
          <ac:chgData name="Anthony Blow" userId="be00c420141b9aac" providerId="LiveId" clId="{8C89D18B-F404-4495-8CF9-48B41ABE0907}" dt="2025-06-24T14:47:34.598" v="458" actId="20577"/>
          <ac:spMkLst>
            <pc:docMk/>
            <pc:sldMk cId="1655393866" sldId="378"/>
            <ac:spMk id="4" creationId="{3FAAB49F-C9D0-6CF8-5B8C-E2216C724353}"/>
          </ac:spMkLst>
        </pc:spChg>
        <pc:spChg chg="mod">
          <ac:chgData name="Anthony Blow" userId="be00c420141b9aac" providerId="LiveId" clId="{8C89D18B-F404-4495-8CF9-48B41ABE0907}" dt="2025-06-24T14:52:20.628" v="544" actId="1076"/>
          <ac:spMkLst>
            <pc:docMk/>
            <pc:sldMk cId="1655393866" sldId="378"/>
            <ac:spMk id="5" creationId="{2155A2D3-88F7-A0CF-DA22-6AB40B894B1E}"/>
          </ac:spMkLst>
        </pc:spChg>
        <pc:spChg chg="mod">
          <ac:chgData name="Anthony Blow" userId="be00c420141b9aac" providerId="LiveId" clId="{8C89D18B-F404-4495-8CF9-48B41ABE0907}" dt="2025-06-24T14:46:36.115" v="442"/>
          <ac:spMkLst>
            <pc:docMk/>
            <pc:sldMk cId="1655393866" sldId="378"/>
            <ac:spMk id="156" creationId="{AEE6767A-01EE-E92B-A5A3-973F50F5F4DF}"/>
          </ac:spMkLst>
        </pc:spChg>
        <pc:picChg chg="add mod">
          <ac:chgData name="Anthony Blow" userId="be00c420141b9aac" providerId="LiveId" clId="{8C89D18B-F404-4495-8CF9-48B41ABE0907}" dt="2025-06-24T14:52:03.361" v="543" actId="14100"/>
          <ac:picMkLst>
            <pc:docMk/>
            <pc:sldMk cId="1655393866" sldId="378"/>
            <ac:picMk id="3" creationId="{6CB6EC90-10E6-DE4B-48AF-149EA1765945}"/>
          </ac:picMkLst>
        </pc:picChg>
      </pc:sldChg>
      <pc:sldChg chg="addSp delSp modSp add mod">
        <pc:chgData name="Anthony Blow" userId="be00c420141b9aac" providerId="LiveId" clId="{8C89D18B-F404-4495-8CF9-48B41ABE0907}" dt="2025-06-24T14:57:16.178" v="626" actId="14100"/>
        <pc:sldMkLst>
          <pc:docMk/>
          <pc:sldMk cId="3093470735" sldId="379"/>
        </pc:sldMkLst>
        <pc:spChg chg="mod">
          <ac:chgData name="Anthony Blow" userId="be00c420141b9aac" providerId="LiveId" clId="{8C89D18B-F404-4495-8CF9-48B41ABE0907}" dt="2025-06-24T14:54:00.323" v="557" actId="20577"/>
          <ac:spMkLst>
            <pc:docMk/>
            <pc:sldMk cId="3093470735" sldId="379"/>
            <ac:spMk id="4" creationId="{069F57B2-D4CB-C273-7045-B4E29B888D08}"/>
          </ac:spMkLst>
        </pc:spChg>
        <pc:spChg chg="mod">
          <ac:chgData name="Anthony Blow" userId="be00c420141b9aac" providerId="LiveId" clId="{8C89D18B-F404-4495-8CF9-48B41ABE0907}" dt="2025-06-24T14:56:36.124" v="619" actId="20577"/>
          <ac:spMkLst>
            <pc:docMk/>
            <pc:sldMk cId="3093470735" sldId="379"/>
            <ac:spMk id="5" creationId="{B536E82A-4A85-8A13-0A46-D8BA43342C6D}"/>
          </ac:spMkLst>
        </pc:spChg>
        <pc:spChg chg="mod">
          <ac:chgData name="Anthony Blow" userId="be00c420141b9aac" providerId="LiveId" clId="{8C89D18B-F404-4495-8CF9-48B41ABE0907}" dt="2025-06-24T14:53:32.587" v="546"/>
          <ac:spMkLst>
            <pc:docMk/>
            <pc:sldMk cId="3093470735" sldId="379"/>
            <ac:spMk id="156" creationId="{8AEAB1BA-7379-3661-761C-E256E14B4A29}"/>
          </ac:spMkLst>
        </pc:spChg>
        <pc:picChg chg="add mod">
          <ac:chgData name="Anthony Blow" userId="be00c420141b9aac" providerId="LiveId" clId="{8C89D18B-F404-4495-8CF9-48B41ABE0907}" dt="2025-06-24T14:57:16.178" v="626" actId="14100"/>
          <ac:picMkLst>
            <pc:docMk/>
            <pc:sldMk cId="3093470735" sldId="379"/>
            <ac:picMk id="3" creationId="{C96E340B-E588-A08D-33C4-C5D6D97DE709}"/>
          </ac:picMkLst>
        </pc:picChg>
      </pc:sldChg>
      <pc:sldChg chg="addSp delSp modSp add mod">
        <pc:chgData name="Anthony Blow" userId="be00c420141b9aac" providerId="LiveId" clId="{8C89D18B-F404-4495-8CF9-48B41ABE0907}" dt="2025-06-24T15:03:01.678" v="734" actId="1076"/>
        <pc:sldMkLst>
          <pc:docMk/>
          <pc:sldMk cId="2137262055" sldId="380"/>
        </pc:sldMkLst>
        <pc:spChg chg="mod">
          <ac:chgData name="Anthony Blow" userId="be00c420141b9aac" providerId="LiveId" clId="{8C89D18B-F404-4495-8CF9-48B41ABE0907}" dt="2025-06-24T15:00:13.493" v="683" actId="20577"/>
          <ac:spMkLst>
            <pc:docMk/>
            <pc:sldMk cId="2137262055" sldId="380"/>
            <ac:spMk id="4" creationId="{228C9284-FB72-7EB6-85AD-AA1340AAA1D3}"/>
          </ac:spMkLst>
        </pc:spChg>
        <pc:spChg chg="mod">
          <ac:chgData name="Anthony Blow" userId="be00c420141b9aac" providerId="LiveId" clId="{8C89D18B-F404-4495-8CF9-48B41ABE0907}" dt="2025-06-24T15:02:34.580" v="728" actId="20577"/>
          <ac:spMkLst>
            <pc:docMk/>
            <pc:sldMk cId="2137262055" sldId="380"/>
            <ac:spMk id="5" creationId="{D817F8A9-2989-E3FB-86B6-91F916F25EBC}"/>
          </ac:spMkLst>
        </pc:spChg>
        <pc:spChg chg="mod">
          <ac:chgData name="Anthony Blow" userId="be00c420141b9aac" providerId="LiveId" clId="{8C89D18B-F404-4495-8CF9-48B41ABE0907}" dt="2025-06-24T14:57:55.048" v="629"/>
          <ac:spMkLst>
            <pc:docMk/>
            <pc:sldMk cId="2137262055" sldId="380"/>
            <ac:spMk id="156" creationId="{33FEB17E-9C68-ED24-2A9F-F307867F6765}"/>
          </ac:spMkLst>
        </pc:spChg>
        <pc:picChg chg="add mod">
          <ac:chgData name="Anthony Blow" userId="be00c420141b9aac" providerId="LiveId" clId="{8C89D18B-F404-4495-8CF9-48B41ABE0907}" dt="2025-06-24T15:03:01.678" v="734" actId="1076"/>
          <ac:picMkLst>
            <pc:docMk/>
            <pc:sldMk cId="2137262055" sldId="380"/>
            <ac:picMk id="3" creationId="{B091A033-0F4B-E371-9A32-6DA33EA837D8}"/>
          </ac:picMkLst>
        </pc:picChg>
      </pc:sldChg>
      <pc:sldChg chg="addSp delSp modSp add mod">
        <pc:chgData name="Anthony Blow" userId="be00c420141b9aac" providerId="LiveId" clId="{8C89D18B-F404-4495-8CF9-48B41ABE0907}" dt="2025-06-24T21:32:30.151" v="1041" actId="1076"/>
        <pc:sldMkLst>
          <pc:docMk/>
          <pc:sldMk cId="1699721025" sldId="381"/>
        </pc:sldMkLst>
        <pc:spChg chg="mod">
          <ac:chgData name="Anthony Blow" userId="be00c420141b9aac" providerId="LiveId" clId="{8C89D18B-F404-4495-8CF9-48B41ABE0907}" dt="2025-06-24T15:04:33.437" v="748" actId="20577"/>
          <ac:spMkLst>
            <pc:docMk/>
            <pc:sldMk cId="1699721025" sldId="381"/>
            <ac:spMk id="4" creationId="{BD730553-03D8-EABC-99E6-FD29001FF58F}"/>
          </ac:spMkLst>
        </pc:spChg>
        <pc:spChg chg="mod">
          <ac:chgData name="Anthony Blow" userId="be00c420141b9aac" providerId="LiveId" clId="{8C89D18B-F404-4495-8CF9-48B41ABE0907}" dt="2025-06-24T15:07:31.021" v="821" actId="113"/>
          <ac:spMkLst>
            <pc:docMk/>
            <pc:sldMk cId="1699721025" sldId="381"/>
            <ac:spMk id="5" creationId="{609F51A8-B3D6-6F31-7B28-6627F99EC83D}"/>
          </ac:spMkLst>
        </pc:spChg>
        <pc:spChg chg="mod">
          <ac:chgData name="Anthony Blow" userId="be00c420141b9aac" providerId="LiveId" clId="{8C89D18B-F404-4495-8CF9-48B41ABE0907}" dt="2025-06-24T15:03:56.319" v="737"/>
          <ac:spMkLst>
            <pc:docMk/>
            <pc:sldMk cId="1699721025" sldId="381"/>
            <ac:spMk id="156" creationId="{1C66D777-5939-D7C7-AC18-2B822729793F}"/>
          </ac:spMkLst>
        </pc:spChg>
        <pc:picChg chg="add mod">
          <ac:chgData name="Anthony Blow" userId="be00c420141b9aac" providerId="LiveId" clId="{8C89D18B-F404-4495-8CF9-48B41ABE0907}" dt="2025-06-24T21:32:30.151" v="1041" actId="1076"/>
          <ac:picMkLst>
            <pc:docMk/>
            <pc:sldMk cId="1699721025" sldId="381"/>
            <ac:picMk id="2" creationId="{C4ED5339-C91B-9A63-BDBE-7AF6B8D4E7E2}"/>
          </ac:picMkLst>
        </pc:picChg>
      </pc:sldChg>
      <pc:sldChg chg="addSp delSp modSp add mod">
        <pc:chgData name="Anthony Blow" userId="be00c420141b9aac" providerId="LiveId" clId="{8C89D18B-F404-4495-8CF9-48B41ABE0907}" dt="2025-06-24T15:12:48.563" v="913" actId="1076"/>
        <pc:sldMkLst>
          <pc:docMk/>
          <pc:sldMk cId="1082144333" sldId="382"/>
        </pc:sldMkLst>
        <pc:spChg chg="mod">
          <ac:chgData name="Anthony Blow" userId="be00c420141b9aac" providerId="LiveId" clId="{8C89D18B-F404-4495-8CF9-48B41ABE0907}" dt="2025-06-24T15:09:42.954" v="856" actId="20577"/>
          <ac:spMkLst>
            <pc:docMk/>
            <pc:sldMk cId="1082144333" sldId="382"/>
            <ac:spMk id="4" creationId="{87E75003-376E-005E-C0ED-7BD1F77367F3}"/>
          </ac:spMkLst>
        </pc:spChg>
        <pc:spChg chg="mod">
          <ac:chgData name="Anthony Blow" userId="be00c420141b9aac" providerId="LiveId" clId="{8C89D18B-F404-4495-8CF9-48B41ABE0907}" dt="2025-06-24T15:12:24.819" v="908" actId="207"/>
          <ac:spMkLst>
            <pc:docMk/>
            <pc:sldMk cId="1082144333" sldId="382"/>
            <ac:spMk id="5" creationId="{D30D0201-9AEE-A0E5-7F61-D641F1EB367F}"/>
          </ac:spMkLst>
        </pc:spChg>
        <pc:spChg chg="mod">
          <ac:chgData name="Anthony Blow" userId="be00c420141b9aac" providerId="LiveId" clId="{8C89D18B-F404-4495-8CF9-48B41ABE0907}" dt="2025-06-24T15:09:00.239" v="832"/>
          <ac:spMkLst>
            <pc:docMk/>
            <pc:sldMk cId="1082144333" sldId="382"/>
            <ac:spMk id="156" creationId="{003A76F7-9FFE-237B-5AAA-A64832FD6B50}"/>
          </ac:spMkLst>
        </pc:spChg>
        <pc:picChg chg="add mod">
          <ac:chgData name="Anthony Blow" userId="be00c420141b9aac" providerId="LiveId" clId="{8C89D18B-F404-4495-8CF9-48B41ABE0907}" dt="2025-06-24T15:12:48.563" v="913" actId="1076"/>
          <ac:picMkLst>
            <pc:docMk/>
            <pc:sldMk cId="1082144333" sldId="382"/>
            <ac:picMk id="3" creationId="{02D45240-E030-1787-6A97-E433FDEB80DA}"/>
          </ac:picMkLst>
        </pc:picChg>
      </pc:sldChg>
      <pc:sldChg chg="addSp delSp modSp add mod">
        <pc:chgData name="Anthony Blow" userId="be00c420141b9aac" providerId="LiveId" clId="{8C89D18B-F404-4495-8CF9-48B41ABE0907}" dt="2025-06-24T15:19:21.509" v="987" actId="1076"/>
        <pc:sldMkLst>
          <pc:docMk/>
          <pc:sldMk cId="259219748" sldId="383"/>
        </pc:sldMkLst>
        <pc:spChg chg="mod">
          <ac:chgData name="Anthony Blow" userId="be00c420141b9aac" providerId="LiveId" clId="{8C89D18B-F404-4495-8CF9-48B41ABE0907}" dt="2025-06-24T15:16:53.869" v="937" actId="113"/>
          <ac:spMkLst>
            <pc:docMk/>
            <pc:sldMk cId="259219748" sldId="383"/>
            <ac:spMk id="4" creationId="{CF92D2B0-FF90-131D-FC8A-C6711DDDAA8F}"/>
          </ac:spMkLst>
        </pc:spChg>
        <pc:spChg chg="mod">
          <ac:chgData name="Anthony Blow" userId="be00c420141b9aac" providerId="LiveId" clId="{8C89D18B-F404-4495-8CF9-48B41ABE0907}" dt="2025-06-24T15:18:54.749" v="979" actId="14100"/>
          <ac:spMkLst>
            <pc:docMk/>
            <pc:sldMk cId="259219748" sldId="383"/>
            <ac:spMk id="5" creationId="{8C109DEC-56AA-3ECA-770F-019F599AC1EB}"/>
          </ac:spMkLst>
        </pc:spChg>
        <pc:spChg chg="mod">
          <ac:chgData name="Anthony Blow" userId="be00c420141b9aac" providerId="LiveId" clId="{8C89D18B-F404-4495-8CF9-48B41ABE0907}" dt="2025-06-24T15:13:41.284" v="917"/>
          <ac:spMkLst>
            <pc:docMk/>
            <pc:sldMk cId="259219748" sldId="383"/>
            <ac:spMk id="156" creationId="{30A013D5-1316-5C88-F14D-A334E885697C}"/>
          </ac:spMkLst>
        </pc:spChg>
        <pc:picChg chg="add mod">
          <ac:chgData name="Anthony Blow" userId="be00c420141b9aac" providerId="LiveId" clId="{8C89D18B-F404-4495-8CF9-48B41ABE0907}" dt="2025-06-24T15:19:21.509" v="987" actId="1076"/>
          <ac:picMkLst>
            <pc:docMk/>
            <pc:sldMk cId="259219748" sldId="383"/>
            <ac:picMk id="2" creationId="{01A0E7E8-4847-A5C6-6702-810D1B1CDEC8}"/>
          </ac:picMkLst>
        </pc:picChg>
      </pc:sldChg>
      <pc:sldChg chg="modSp new mod">
        <pc:chgData name="Anthony Blow" userId="be00c420141b9aac" providerId="LiveId" clId="{8C89D18B-F404-4495-8CF9-48B41ABE0907}" dt="2025-06-24T15:21:45.013" v="1012" actId="207"/>
        <pc:sldMkLst>
          <pc:docMk/>
          <pc:sldMk cId="2948708722" sldId="384"/>
        </pc:sldMkLst>
        <pc:spChg chg="mod">
          <ac:chgData name="Anthony Blow" userId="be00c420141b9aac" providerId="LiveId" clId="{8C89D18B-F404-4495-8CF9-48B41ABE0907}" dt="2025-06-24T15:21:45.013" v="1012" actId="207"/>
          <ac:spMkLst>
            <pc:docMk/>
            <pc:sldMk cId="2948708722" sldId="384"/>
            <ac:spMk id="2" creationId="{D46D5186-DDDD-164D-CC82-69EC995E6E4B}"/>
          </ac:spMkLst>
        </pc:spChg>
        <pc:spChg chg="mod">
          <ac:chgData name="Anthony Blow" userId="be00c420141b9aac" providerId="LiveId" clId="{8C89D18B-F404-4495-8CF9-48B41ABE0907}" dt="2025-06-24T15:21:19.357" v="1010" actId="113"/>
          <ac:spMkLst>
            <pc:docMk/>
            <pc:sldMk cId="2948708722" sldId="384"/>
            <ac:spMk id="3" creationId="{8635D637-268B-9502-854C-0E5F9E7C3D74}"/>
          </ac:spMkLst>
        </pc:spChg>
      </pc:sldChg>
      <pc:sldChg chg="addSp modSp new mod">
        <pc:chgData name="Anthony Blow" userId="be00c420141b9aac" providerId="LiveId" clId="{8C89D18B-F404-4495-8CF9-48B41ABE0907}" dt="2025-07-03T16:54:22.362" v="1069" actId="404"/>
        <pc:sldMkLst>
          <pc:docMk/>
          <pc:sldMk cId="1548195519" sldId="385"/>
        </pc:sldMkLst>
        <pc:spChg chg="mod">
          <ac:chgData name="Anthony Blow" userId="be00c420141b9aac" providerId="LiveId" clId="{8C89D18B-F404-4495-8CF9-48B41ABE0907}" dt="2025-07-03T16:54:22.362" v="1069" actId="404"/>
          <ac:spMkLst>
            <pc:docMk/>
            <pc:sldMk cId="1548195519" sldId="385"/>
            <ac:spMk id="2" creationId="{C5DD84DF-C7A9-B8B6-75E1-6E783C353860}"/>
          </ac:spMkLst>
        </pc:spChg>
        <pc:picChg chg="add mod">
          <ac:chgData name="Anthony Blow" userId="be00c420141b9aac" providerId="LiveId" clId="{8C89D18B-F404-4495-8CF9-48B41ABE0907}" dt="2025-07-03T16:54:04.459" v="1045" actId="14100"/>
          <ac:picMkLst>
            <pc:docMk/>
            <pc:sldMk cId="1548195519" sldId="385"/>
            <ac:picMk id="6" creationId="{5AFC98F2-9959-B1E5-8EFF-17595D643FCA}"/>
          </ac:picMkLst>
        </pc:picChg>
      </pc:sldChg>
      <pc:sldMasterChg chg="delSldLayout">
        <pc:chgData name="Anthony Blow" userId="be00c420141b9aac" providerId="LiveId" clId="{8C89D18B-F404-4495-8CF9-48B41ABE0907}" dt="2025-06-24T15:22:43.040" v="1040" actId="47"/>
        <pc:sldMasterMkLst>
          <pc:docMk/>
          <pc:sldMasterMk cId="0" sldId="2147483648"/>
        </pc:sldMasterMkLst>
        <pc:sldLayoutChg chg="del">
          <pc:chgData name="Anthony Blow" userId="be00c420141b9aac" providerId="LiveId" clId="{8C89D18B-F404-4495-8CF9-48B41ABE0907}" dt="2025-06-24T15:22:43.040" v="1040" actId="47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Anthony Blow" userId="be00c420141b9aac" providerId="LiveId" clId="{8C89D18B-F404-4495-8CF9-48B41ABE0907}" dt="2025-06-24T15:22:29.571" v="1031" actId="47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Anthony Blow" userId="be00c420141b9aac" providerId="LiveId" clId="{8C89D18B-F404-4495-8CF9-48B41ABE0907}" dt="2025-06-24T15:22:24.710" v="1026" actId="47"/>
          <pc:sldLayoutMkLst>
            <pc:docMk/>
            <pc:sldMasterMk cId="0" sldId="2147483648"/>
            <pc:sldLayoutMk cId="116666669" sldId="2147483657"/>
          </pc:sldLayoutMkLst>
        </pc:sldLayoutChg>
      </pc:sldMaster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" name="Google Shape;14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16396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Subcapability</a:t>
            </a:r>
            <a:r>
              <a:rPr lang="en-US"/>
              <a:t> Roadmaps</a:t>
            </a:r>
            <a:endParaRPr/>
          </a:p>
        </p:txBody>
      </p:sp>
      <p:sp>
        <p:nvSpPr>
          <p:cNvPr id="186" name="Google Shape;1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213401D3-19EE-07CA-C6C3-8E73AE097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>
            <a:extLst>
              <a:ext uri="{FF2B5EF4-FFF2-40B4-BE49-F238E27FC236}">
                <a16:creationId xmlns:a16="http://schemas.microsoft.com/office/drawing/2014/main" id="{E16923DD-F8B4-A261-A843-015F97672E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2:notes">
            <a:extLst>
              <a:ext uri="{FF2B5EF4-FFF2-40B4-BE49-F238E27FC236}">
                <a16:creationId xmlns:a16="http://schemas.microsoft.com/office/drawing/2014/main" id="{9C88ABC8-310C-5AA7-ADB6-7828A73AC4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54" name="Google Shape;154;p2:notes">
            <a:extLst>
              <a:ext uri="{FF2B5EF4-FFF2-40B4-BE49-F238E27FC236}">
                <a16:creationId xmlns:a16="http://schemas.microsoft.com/office/drawing/2014/main" id="{F4177371-746E-4725-A5EB-212DD433172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7443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B87BA47F-07B5-6C9B-28E2-2AAE2891E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>
            <a:extLst>
              <a:ext uri="{FF2B5EF4-FFF2-40B4-BE49-F238E27FC236}">
                <a16:creationId xmlns:a16="http://schemas.microsoft.com/office/drawing/2014/main" id="{C11B83D7-5A7C-CB76-2874-54C56FBDC5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2:notes">
            <a:extLst>
              <a:ext uri="{FF2B5EF4-FFF2-40B4-BE49-F238E27FC236}">
                <a16:creationId xmlns:a16="http://schemas.microsoft.com/office/drawing/2014/main" id="{42D2C26E-F8B5-DF71-A281-A12E0DCA59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54" name="Google Shape;154;p2:notes">
            <a:extLst>
              <a:ext uri="{FF2B5EF4-FFF2-40B4-BE49-F238E27FC236}">
                <a16:creationId xmlns:a16="http://schemas.microsoft.com/office/drawing/2014/main" id="{30764A55-C730-01AC-995D-885EF6FD1FC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642378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7E967466-8131-030E-CFBA-931B928FA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>
            <a:extLst>
              <a:ext uri="{FF2B5EF4-FFF2-40B4-BE49-F238E27FC236}">
                <a16:creationId xmlns:a16="http://schemas.microsoft.com/office/drawing/2014/main" id="{B7023505-33C7-112E-0467-D85EF8739A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2:notes">
            <a:extLst>
              <a:ext uri="{FF2B5EF4-FFF2-40B4-BE49-F238E27FC236}">
                <a16:creationId xmlns:a16="http://schemas.microsoft.com/office/drawing/2014/main" id="{1BD8E1C5-7886-ADB3-9E7C-2264190183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54" name="Google Shape;154;p2:notes">
            <a:extLst>
              <a:ext uri="{FF2B5EF4-FFF2-40B4-BE49-F238E27FC236}">
                <a16:creationId xmlns:a16="http://schemas.microsoft.com/office/drawing/2014/main" id="{3C08B419-3881-F4B4-546D-85B8F81F17B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8599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0CC73A41-42B5-B0E1-09A3-6803FBFE2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>
            <a:extLst>
              <a:ext uri="{FF2B5EF4-FFF2-40B4-BE49-F238E27FC236}">
                <a16:creationId xmlns:a16="http://schemas.microsoft.com/office/drawing/2014/main" id="{34E84704-CF94-FA9F-8094-CB60B58BA9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2:notes">
            <a:extLst>
              <a:ext uri="{FF2B5EF4-FFF2-40B4-BE49-F238E27FC236}">
                <a16:creationId xmlns:a16="http://schemas.microsoft.com/office/drawing/2014/main" id="{03D1A8F5-3AC3-5A36-3440-BD5E03184A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54" name="Google Shape;154;p2:notes">
            <a:extLst>
              <a:ext uri="{FF2B5EF4-FFF2-40B4-BE49-F238E27FC236}">
                <a16:creationId xmlns:a16="http://schemas.microsoft.com/office/drawing/2014/main" id="{193F8B54-E20A-E611-CFF3-18B98D0B8B8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2208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F9652147-F800-B5EC-3972-50235029E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>
            <a:extLst>
              <a:ext uri="{FF2B5EF4-FFF2-40B4-BE49-F238E27FC236}">
                <a16:creationId xmlns:a16="http://schemas.microsoft.com/office/drawing/2014/main" id="{FEDBEEF3-8E15-16B5-3BD1-92F0A83F24C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2:notes">
            <a:extLst>
              <a:ext uri="{FF2B5EF4-FFF2-40B4-BE49-F238E27FC236}">
                <a16:creationId xmlns:a16="http://schemas.microsoft.com/office/drawing/2014/main" id="{5C76DF50-6CCA-AC07-E7A4-456398F637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54" name="Google Shape;154;p2:notes">
            <a:extLst>
              <a:ext uri="{FF2B5EF4-FFF2-40B4-BE49-F238E27FC236}">
                <a16:creationId xmlns:a16="http://schemas.microsoft.com/office/drawing/2014/main" id="{5FE8D694-1625-2FA3-06AF-9E768EF53FE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323859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19E907F1-B9C2-68F6-B6BE-8BDDC419F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>
            <a:extLst>
              <a:ext uri="{FF2B5EF4-FFF2-40B4-BE49-F238E27FC236}">
                <a16:creationId xmlns:a16="http://schemas.microsoft.com/office/drawing/2014/main" id="{7DA05D9E-7F93-8905-FE2F-DCF045DB16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2:notes">
            <a:extLst>
              <a:ext uri="{FF2B5EF4-FFF2-40B4-BE49-F238E27FC236}">
                <a16:creationId xmlns:a16="http://schemas.microsoft.com/office/drawing/2014/main" id="{A83F70D5-EF29-6DB9-A2E1-A1F3BE43C7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54" name="Google Shape;154;p2:notes">
            <a:extLst>
              <a:ext uri="{FF2B5EF4-FFF2-40B4-BE49-F238E27FC236}">
                <a16:creationId xmlns:a16="http://schemas.microsoft.com/office/drawing/2014/main" id="{A8430E6E-7C52-80D1-91FC-DA200CC8BAC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248901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9CCC6F72-5E37-1D40-A28E-5B306ABDF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>
            <a:extLst>
              <a:ext uri="{FF2B5EF4-FFF2-40B4-BE49-F238E27FC236}">
                <a16:creationId xmlns:a16="http://schemas.microsoft.com/office/drawing/2014/main" id="{024C4E86-389D-644E-02F1-4B9441D04C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2:notes">
            <a:extLst>
              <a:ext uri="{FF2B5EF4-FFF2-40B4-BE49-F238E27FC236}">
                <a16:creationId xmlns:a16="http://schemas.microsoft.com/office/drawing/2014/main" id="{F70AF90E-3B9D-BECB-2694-474B15D015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54" name="Google Shape;154;p2:notes">
            <a:extLst>
              <a:ext uri="{FF2B5EF4-FFF2-40B4-BE49-F238E27FC236}">
                <a16:creationId xmlns:a16="http://schemas.microsoft.com/office/drawing/2014/main" id="{EC9C9EAA-45C7-B8DB-6876-81E0480EFBD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3368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>
          <a:extLst>
            <a:ext uri="{FF2B5EF4-FFF2-40B4-BE49-F238E27FC236}">
              <a16:creationId xmlns:a16="http://schemas.microsoft.com/office/drawing/2014/main" id="{BE21F80A-321A-FC19-E82B-9B679CD24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:notes">
            <a:extLst>
              <a:ext uri="{FF2B5EF4-FFF2-40B4-BE49-F238E27FC236}">
                <a16:creationId xmlns:a16="http://schemas.microsoft.com/office/drawing/2014/main" id="{9BA0EED0-F4AB-C730-840B-045B9BD378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2:notes">
            <a:extLst>
              <a:ext uri="{FF2B5EF4-FFF2-40B4-BE49-F238E27FC236}">
                <a16:creationId xmlns:a16="http://schemas.microsoft.com/office/drawing/2014/main" id="{0987EA2D-44AC-C3D3-1181-BA5E1EC889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  <a:endParaRPr/>
          </a:p>
        </p:txBody>
      </p:sp>
      <p:sp>
        <p:nvSpPr>
          <p:cNvPr id="154" name="Google Shape;154;p2:notes">
            <a:extLst>
              <a:ext uri="{FF2B5EF4-FFF2-40B4-BE49-F238E27FC236}">
                <a16:creationId xmlns:a16="http://schemas.microsoft.com/office/drawing/2014/main" id="{83595CC5-C253-E044-B0B8-72BEE4F066D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4703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Cov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dk1"/>
              </a:gs>
              <a:gs pos="22000">
                <a:schemeClr val="dk1"/>
              </a:gs>
              <a:gs pos="66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2"/>
          <p:cNvSpPr txBox="1">
            <a:spLocks noGrp="1"/>
          </p:cNvSpPr>
          <p:nvPr>
            <p:ph type="ctrTitle"/>
          </p:nvPr>
        </p:nvSpPr>
        <p:spPr>
          <a:xfrm>
            <a:off x="3233670" y="819150"/>
            <a:ext cx="5724660" cy="2905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subTitle" idx="1"/>
          </p:nvPr>
        </p:nvSpPr>
        <p:spPr>
          <a:xfrm>
            <a:off x="3233670" y="3816730"/>
            <a:ext cx="5724659" cy="98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Section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3"/>
          <p:cNvSpPr/>
          <p:nvPr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77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23"/>
          <p:cNvSpPr txBox="1">
            <a:spLocks noGrp="1"/>
          </p:cNvSpPr>
          <p:nvPr>
            <p:ph type="title"/>
          </p:nvPr>
        </p:nvSpPr>
        <p:spPr>
          <a:xfrm>
            <a:off x="838200" y="3180792"/>
            <a:ext cx="10515600" cy="190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3"/>
          <p:cNvSpPr txBox="1">
            <a:spLocks noGrp="1"/>
          </p:cNvSpPr>
          <p:nvPr>
            <p:ph type="body" idx="1"/>
          </p:nvPr>
        </p:nvSpPr>
        <p:spPr>
          <a:xfrm>
            <a:off x="838200" y="5109394"/>
            <a:ext cx="10515600" cy="63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77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26"/>
          <p:cNvSpPr txBox="1">
            <a:spLocks noGrp="1"/>
          </p:cNvSpPr>
          <p:nvPr>
            <p:ph type="title"/>
          </p:nvPr>
        </p:nvSpPr>
        <p:spPr>
          <a:xfrm>
            <a:off x="838199" y="365125"/>
            <a:ext cx="7315199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7315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>
  <p:cSld name="Closing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8"/>
          <p:cNvSpPr/>
          <p:nvPr/>
        </p:nvSpPr>
        <p:spPr>
          <a:xfrm>
            <a:off x="0" y="0"/>
            <a:ext cx="10301591" cy="6858000"/>
          </a:xfrm>
          <a:prstGeom prst="rect">
            <a:avLst/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77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28"/>
          <p:cNvSpPr txBox="1">
            <a:spLocks noGrp="1"/>
          </p:cNvSpPr>
          <p:nvPr>
            <p:ph type="title"/>
          </p:nvPr>
        </p:nvSpPr>
        <p:spPr>
          <a:xfrm>
            <a:off x="838201" y="1051152"/>
            <a:ext cx="5257800" cy="1917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8"/>
          <p:cNvSpPr txBox="1">
            <a:spLocks noGrp="1"/>
          </p:cNvSpPr>
          <p:nvPr>
            <p:ph type="body" idx="1"/>
          </p:nvPr>
        </p:nvSpPr>
        <p:spPr>
          <a:xfrm>
            <a:off x="838201" y="2995386"/>
            <a:ext cx="5257800" cy="1399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28"/>
          <p:cNvSpPr>
            <a:spLocks noGrp="1"/>
          </p:cNvSpPr>
          <p:nvPr>
            <p:ph type="pic" idx="2"/>
          </p:nvPr>
        </p:nvSpPr>
        <p:spPr>
          <a:xfrm>
            <a:off x="838200" y="4531744"/>
            <a:ext cx="1333500" cy="1333500"/>
          </a:xfrm>
          <a:prstGeom prst="snip2SameRect">
            <a:avLst>
              <a:gd name="adj1" fmla="val 28810"/>
              <a:gd name="adj2" fmla="val 0"/>
            </a:avLst>
          </a:prstGeom>
          <a:solidFill>
            <a:schemeClr val="accent2"/>
          </a:solidFill>
          <a:ln>
            <a:noFill/>
          </a:ln>
        </p:spPr>
      </p:sp>
      <p:sp>
        <p:nvSpPr>
          <p:cNvPr id="59" name="Google Shape;59;p28"/>
          <p:cNvSpPr txBox="1">
            <a:spLocks noGrp="1"/>
          </p:cNvSpPr>
          <p:nvPr>
            <p:ph type="body" idx="3"/>
          </p:nvPr>
        </p:nvSpPr>
        <p:spPr>
          <a:xfrm>
            <a:off x="2363522" y="4886325"/>
            <a:ext cx="1701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body" idx="4"/>
          </p:nvPr>
        </p:nvSpPr>
        <p:spPr>
          <a:xfrm>
            <a:off x="2363522" y="5113658"/>
            <a:ext cx="1701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8"/>
          <p:cNvSpPr txBox="1">
            <a:spLocks noGrp="1"/>
          </p:cNvSpPr>
          <p:nvPr>
            <p:ph type="body" idx="5"/>
          </p:nvPr>
        </p:nvSpPr>
        <p:spPr>
          <a:xfrm>
            <a:off x="2363522" y="5340991"/>
            <a:ext cx="1701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marL="914400" lvl="1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/>
            </a:lvl2pPr>
            <a:lvl3pPr marL="1371600" lvl="2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/>
            </a:lvl3pPr>
            <a:lvl4pPr marL="1828800" lvl="3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4pPr>
            <a:lvl5pPr marL="2286000" lvl="4" indent="-22860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or and Typography">
  <p:cSld name="Color and Typograph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9"/>
          <p:cNvSpPr/>
          <p:nvPr/>
        </p:nvSpPr>
        <p:spPr>
          <a:xfrm>
            <a:off x="838199" y="1830763"/>
            <a:ext cx="894312" cy="1741127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29"/>
          <p:cNvSpPr/>
          <p:nvPr/>
        </p:nvSpPr>
        <p:spPr>
          <a:xfrm>
            <a:off x="838199" y="1830763"/>
            <a:ext cx="894312" cy="155130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9"/>
          <p:cNvSpPr/>
          <p:nvPr/>
        </p:nvSpPr>
        <p:spPr>
          <a:xfrm>
            <a:off x="838199" y="1830763"/>
            <a:ext cx="894312" cy="1361486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9"/>
          <p:cNvSpPr/>
          <p:nvPr/>
        </p:nvSpPr>
        <p:spPr>
          <a:xfrm>
            <a:off x="838199" y="1830763"/>
            <a:ext cx="894312" cy="1171666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9"/>
          <p:cNvSpPr/>
          <p:nvPr/>
        </p:nvSpPr>
        <p:spPr>
          <a:xfrm>
            <a:off x="838199" y="1830763"/>
            <a:ext cx="894312" cy="981846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9"/>
          <p:cNvSpPr/>
          <p:nvPr/>
        </p:nvSpPr>
        <p:spPr>
          <a:xfrm>
            <a:off x="838200" y="1830763"/>
            <a:ext cx="894312" cy="7882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29"/>
          <p:cNvSpPr/>
          <p:nvPr/>
        </p:nvSpPr>
        <p:spPr>
          <a:xfrm>
            <a:off x="1907231" y="1830763"/>
            <a:ext cx="894312" cy="174112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29"/>
          <p:cNvSpPr/>
          <p:nvPr/>
        </p:nvSpPr>
        <p:spPr>
          <a:xfrm>
            <a:off x="1907231" y="1830763"/>
            <a:ext cx="894312" cy="155130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29"/>
          <p:cNvSpPr/>
          <p:nvPr/>
        </p:nvSpPr>
        <p:spPr>
          <a:xfrm>
            <a:off x="1907231" y="1830763"/>
            <a:ext cx="894312" cy="1361486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29"/>
          <p:cNvSpPr/>
          <p:nvPr/>
        </p:nvSpPr>
        <p:spPr>
          <a:xfrm>
            <a:off x="1907231" y="1830763"/>
            <a:ext cx="894312" cy="1171666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29"/>
          <p:cNvSpPr/>
          <p:nvPr/>
        </p:nvSpPr>
        <p:spPr>
          <a:xfrm>
            <a:off x="1907231" y="1830763"/>
            <a:ext cx="894312" cy="981846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29"/>
          <p:cNvSpPr/>
          <p:nvPr/>
        </p:nvSpPr>
        <p:spPr>
          <a:xfrm>
            <a:off x="1907232" y="1830763"/>
            <a:ext cx="894312" cy="78825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29"/>
          <p:cNvSpPr/>
          <p:nvPr/>
        </p:nvSpPr>
        <p:spPr>
          <a:xfrm>
            <a:off x="2976263" y="1830763"/>
            <a:ext cx="894312" cy="1741127"/>
          </a:xfrm>
          <a:prstGeom prst="rect">
            <a:avLst/>
          </a:prstGeom>
          <a:solidFill>
            <a:srgbClr val="1A141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29"/>
          <p:cNvSpPr/>
          <p:nvPr/>
        </p:nvSpPr>
        <p:spPr>
          <a:xfrm>
            <a:off x="2976263" y="1830763"/>
            <a:ext cx="894312" cy="1551307"/>
          </a:xfrm>
          <a:prstGeom prst="rect">
            <a:avLst/>
          </a:prstGeom>
          <a:solidFill>
            <a:srgbClr val="41342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29"/>
          <p:cNvSpPr/>
          <p:nvPr/>
        </p:nvSpPr>
        <p:spPr>
          <a:xfrm>
            <a:off x="2976263" y="1830763"/>
            <a:ext cx="894312" cy="1361486"/>
          </a:xfrm>
          <a:prstGeom prst="rect">
            <a:avLst/>
          </a:prstGeom>
          <a:solidFill>
            <a:srgbClr val="8268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29"/>
          <p:cNvSpPr/>
          <p:nvPr/>
        </p:nvSpPr>
        <p:spPr>
          <a:xfrm>
            <a:off x="2976263" y="1830763"/>
            <a:ext cx="894312" cy="1171666"/>
          </a:xfrm>
          <a:prstGeom prst="rect">
            <a:avLst/>
          </a:prstGeom>
          <a:solidFill>
            <a:srgbClr val="B6A2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29"/>
          <p:cNvSpPr/>
          <p:nvPr/>
        </p:nvSpPr>
        <p:spPr>
          <a:xfrm>
            <a:off x="2976263" y="1830763"/>
            <a:ext cx="894312" cy="981846"/>
          </a:xfrm>
          <a:prstGeom prst="rect">
            <a:avLst/>
          </a:prstGeom>
          <a:solidFill>
            <a:srgbClr val="D2C6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9"/>
          <p:cNvSpPr/>
          <p:nvPr/>
        </p:nvSpPr>
        <p:spPr>
          <a:xfrm>
            <a:off x="2976264" y="1830763"/>
            <a:ext cx="894312" cy="78825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29"/>
          <p:cNvSpPr/>
          <p:nvPr/>
        </p:nvSpPr>
        <p:spPr>
          <a:xfrm>
            <a:off x="4045295" y="1830763"/>
            <a:ext cx="894312" cy="1741127"/>
          </a:xfrm>
          <a:prstGeom prst="rect">
            <a:avLst/>
          </a:prstGeom>
          <a:solidFill>
            <a:srgbClr val="1C181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29"/>
          <p:cNvSpPr/>
          <p:nvPr/>
        </p:nvSpPr>
        <p:spPr>
          <a:xfrm>
            <a:off x="4045295" y="1830763"/>
            <a:ext cx="894312" cy="1551307"/>
          </a:xfrm>
          <a:prstGeom prst="rect">
            <a:avLst/>
          </a:prstGeom>
          <a:solidFill>
            <a:srgbClr val="2A24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29"/>
          <p:cNvSpPr/>
          <p:nvPr/>
        </p:nvSpPr>
        <p:spPr>
          <a:xfrm>
            <a:off x="4045295" y="1830763"/>
            <a:ext cx="894312" cy="1361486"/>
          </a:xfrm>
          <a:prstGeom prst="rect">
            <a:avLst/>
          </a:prstGeom>
          <a:solidFill>
            <a:srgbClr val="967D7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29"/>
          <p:cNvSpPr/>
          <p:nvPr/>
        </p:nvSpPr>
        <p:spPr>
          <a:xfrm>
            <a:off x="4045295" y="1830763"/>
            <a:ext cx="894312" cy="1171666"/>
          </a:xfrm>
          <a:prstGeom prst="rect">
            <a:avLst/>
          </a:prstGeom>
          <a:solidFill>
            <a:srgbClr val="B9AC9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29"/>
          <p:cNvSpPr/>
          <p:nvPr/>
        </p:nvSpPr>
        <p:spPr>
          <a:xfrm>
            <a:off x="4045295" y="1830763"/>
            <a:ext cx="894312" cy="981846"/>
          </a:xfrm>
          <a:prstGeom prst="rect">
            <a:avLst/>
          </a:prstGeom>
          <a:solidFill>
            <a:srgbClr val="DCD3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29"/>
          <p:cNvSpPr/>
          <p:nvPr/>
        </p:nvSpPr>
        <p:spPr>
          <a:xfrm>
            <a:off x="4045296" y="1830763"/>
            <a:ext cx="894312" cy="78825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29"/>
          <p:cNvSpPr/>
          <p:nvPr/>
        </p:nvSpPr>
        <p:spPr>
          <a:xfrm>
            <a:off x="5114327" y="1830763"/>
            <a:ext cx="894312" cy="1741127"/>
          </a:xfrm>
          <a:prstGeom prst="rect">
            <a:avLst/>
          </a:prstGeom>
          <a:solidFill>
            <a:srgbClr val="1A14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29"/>
          <p:cNvSpPr/>
          <p:nvPr/>
        </p:nvSpPr>
        <p:spPr>
          <a:xfrm>
            <a:off x="5114327" y="1830763"/>
            <a:ext cx="894312" cy="1551307"/>
          </a:xfrm>
          <a:prstGeom prst="rect">
            <a:avLst/>
          </a:prstGeom>
          <a:solidFill>
            <a:srgbClr val="41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9"/>
          <p:cNvSpPr/>
          <p:nvPr/>
        </p:nvSpPr>
        <p:spPr>
          <a:xfrm>
            <a:off x="5114327" y="1830763"/>
            <a:ext cx="894312" cy="1361486"/>
          </a:xfrm>
          <a:prstGeom prst="rect">
            <a:avLst/>
          </a:prstGeom>
          <a:solidFill>
            <a:srgbClr val="8367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29"/>
          <p:cNvSpPr/>
          <p:nvPr/>
        </p:nvSpPr>
        <p:spPr>
          <a:xfrm>
            <a:off x="5114327" y="1830763"/>
            <a:ext cx="894312" cy="1171666"/>
          </a:xfrm>
          <a:prstGeom prst="rect">
            <a:avLst/>
          </a:prstGeom>
          <a:solidFill>
            <a:srgbClr val="C59A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9"/>
          <p:cNvSpPr/>
          <p:nvPr/>
        </p:nvSpPr>
        <p:spPr>
          <a:xfrm>
            <a:off x="5114327" y="1830763"/>
            <a:ext cx="894312" cy="981846"/>
          </a:xfrm>
          <a:prstGeom prst="rect">
            <a:avLst/>
          </a:prstGeom>
          <a:solidFill>
            <a:srgbClr val="ECB9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9"/>
          <p:cNvSpPr/>
          <p:nvPr/>
        </p:nvSpPr>
        <p:spPr>
          <a:xfrm>
            <a:off x="5114328" y="1830763"/>
            <a:ext cx="894312" cy="788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9"/>
          <p:cNvSpPr/>
          <p:nvPr/>
        </p:nvSpPr>
        <p:spPr>
          <a:xfrm>
            <a:off x="6183359" y="1830763"/>
            <a:ext cx="894312" cy="1741127"/>
          </a:xfrm>
          <a:prstGeom prst="rect">
            <a:avLst/>
          </a:prstGeom>
          <a:solidFill>
            <a:srgbClr val="864A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9"/>
          <p:cNvSpPr/>
          <p:nvPr/>
        </p:nvSpPr>
        <p:spPr>
          <a:xfrm>
            <a:off x="6183359" y="1830763"/>
            <a:ext cx="894312" cy="1551307"/>
          </a:xfrm>
          <a:prstGeom prst="rect">
            <a:avLst/>
          </a:prstGeom>
          <a:solidFill>
            <a:srgbClr val="C96F0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9"/>
          <p:cNvSpPr/>
          <p:nvPr/>
        </p:nvSpPr>
        <p:spPr>
          <a:xfrm>
            <a:off x="6183359" y="1830763"/>
            <a:ext cx="894312" cy="1361486"/>
          </a:xfrm>
          <a:prstGeom prst="rect">
            <a:avLst/>
          </a:prstGeom>
          <a:solidFill>
            <a:srgbClr val="FBBE7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9"/>
          <p:cNvSpPr/>
          <p:nvPr/>
        </p:nvSpPr>
        <p:spPr>
          <a:xfrm>
            <a:off x="6183359" y="1830763"/>
            <a:ext cx="894312" cy="1171666"/>
          </a:xfrm>
          <a:prstGeom prst="rect">
            <a:avLst/>
          </a:prstGeom>
          <a:solidFill>
            <a:srgbClr val="FCD3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9"/>
          <p:cNvSpPr/>
          <p:nvPr/>
        </p:nvSpPr>
        <p:spPr>
          <a:xfrm>
            <a:off x="6183359" y="1830763"/>
            <a:ext cx="894312" cy="981846"/>
          </a:xfrm>
          <a:prstGeom prst="rect">
            <a:avLst/>
          </a:prstGeom>
          <a:solidFill>
            <a:srgbClr val="FEE8C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9"/>
          <p:cNvSpPr/>
          <p:nvPr/>
        </p:nvSpPr>
        <p:spPr>
          <a:xfrm>
            <a:off x="6183360" y="1830763"/>
            <a:ext cx="894312" cy="78825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9"/>
          <p:cNvSpPr/>
          <p:nvPr/>
        </p:nvSpPr>
        <p:spPr>
          <a:xfrm>
            <a:off x="7252391" y="1830763"/>
            <a:ext cx="894312" cy="1741127"/>
          </a:xfrm>
          <a:prstGeom prst="rect">
            <a:avLst/>
          </a:prstGeom>
          <a:solidFill>
            <a:srgbClr val="150E0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9"/>
          <p:cNvSpPr/>
          <p:nvPr/>
        </p:nvSpPr>
        <p:spPr>
          <a:xfrm>
            <a:off x="7252391" y="1830763"/>
            <a:ext cx="894312" cy="1551307"/>
          </a:xfrm>
          <a:prstGeom prst="rect">
            <a:avLst/>
          </a:prstGeom>
          <a:solidFill>
            <a:srgbClr val="35230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9"/>
          <p:cNvSpPr/>
          <p:nvPr/>
        </p:nvSpPr>
        <p:spPr>
          <a:xfrm>
            <a:off x="7252391" y="1830763"/>
            <a:ext cx="894312" cy="1361486"/>
          </a:xfrm>
          <a:prstGeom prst="rect">
            <a:avLst/>
          </a:prstGeom>
          <a:solidFill>
            <a:srgbClr val="6A461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9"/>
          <p:cNvSpPr/>
          <p:nvPr/>
        </p:nvSpPr>
        <p:spPr>
          <a:xfrm>
            <a:off x="7252391" y="1830763"/>
            <a:ext cx="894312" cy="1171666"/>
          </a:xfrm>
          <a:prstGeom prst="rect">
            <a:avLst/>
          </a:prstGeom>
          <a:solidFill>
            <a:srgbClr val="A06A2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9"/>
          <p:cNvSpPr/>
          <p:nvPr/>
        </p:nvSpPr>
        <p:spPr>
          <a:xfrm>
            <a:off x="7252391" y="1830763"/>
            <a:ext cx="894312" cy="981846"/>
          </a:xfrm>
          <a:prstGeom prst="rect">
            <a:avLst/>
          </a:prstGeom>
          <a:solidFill>
            <a:srgbClr val="C07F3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9"/>
          <p:cNvSpPr/>
          <p:nvPr/>
        </p:nvSpPr>
        <p:spPr>
          <a:xfrm>
            <a:off x="7252392" y="1830763"/>
            <a:ext cx="894312" cy="78825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9"/>
          <p:cNvSpPr/>
          <p:nvPr/>
        </p:nvSpPr>
        <p:spPr>
          <a:xfrm>
            <a:off x="8321423" y="1830763"/>
            <a:ext cx="894312" cy="1741127"/>
          </a:xfrm>
          <a:prstGeom prst="rect">
            <a:avLst/>
          </a:prstGeom>
          <a:solidFill>
            <a:srgbClr val="77370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9"/>
          <p:cNvSpPr/>
          <p:nvPr/>
        </p:nvSpPr>
        <p:spPr>
          <a:xfrm>
            <a:off x="8321423" y="1830763"/>
            <a:ext cx="894312" cy="1551307"/>
          </a:xfrm>
          <a:prstGeom prst="rect">
            <a:avLst/>
          </a:prstGeom>
          <a:solidFill>
            <a:srgbClr val="B2530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9"/>
          <p:cNvSpPr/>
          <p:nvPr/>
        </p:nvSpPr>
        <p:spPr>
          <a:xfrm>
            <a:off x="8321423" y="1830763"/>
            <a:ext cx="894312" cy="1361486"/>
          </a:xfrm>
          <a:prstGeom prst="rect">
            <a:avLst/>
          </a:prstGeom>
          <a:solidFill>
            <a:srgbClr val="F4A87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9"/>
          <p:cNvSpPr/>
          <p:nvPr/>
        </p:nvSpPr>
        <p:spPr>
          <a:xfrm>
            <a:off x="8321423" y="1830763"/>
            <a:ext cx="894312" cy="1171666"/>
          </a:xfrm>
          <a:prstGeom prst="rect">
            <a:avLst/>
          </a:prstGeom>
          <a:solidFill>
            <a:srgbClr val="F8C5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9"/>
          <p:cNvSpPr/>
          <p:nvPr/>
        </p:nvSpPr>
        <p:spPr>
          <a:xfrm>
            <a:off x="8321423" y="1830763"/>
            <a:ext cx="894312" cy="981846"/>
          </a:xfrm>
          <a:prstGeom prst="rect">
            <a:avLst/>
          </a:prstGeom>
          <a:solidFill>
            <a:srgbClr val="FBE1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29"/>
          <p:cNvSpPr/>
          <p:nvPr/>
        </p:nvSpPr>
        <p:spPr>
          <a:xfrm>
            <a:off x="8321424" y="1830763"/>
            <a:ext cx="894312" cy="78825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9"/>
          <p:cNvSpPr/>
          <p:nvPr/>
        </p:nvSpPr>
        <p:spPr>
          <a:xfrm>
            <a:off x="9390455" y="1830763"/>
            <a:ext cx="894312" cy="1741127"/>
          </a:xfrm>
          <a:prstGeom prst="rect">
            <a:avLst/>
          </a:prstGeom>
          <a:solidFill>
            <a:srgbClr val="76210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9"/>
          <p:cNvSpPr/>
          <p:nvPr/>
        </p:nvSpPr>
        <p:spPr>
          <a:xfrm>
            <a:off x="9390455" y="1830763"/>
            <a:ext cx="894312" cy="1551307"/>
          </a:xfrm>
          <a:prstGeom prst="rect">
            <a:avLst/>
          </a:prstGeom>
          <a:solidFill>
            <a:srgbClr val="B2321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9"/>
          <p:cNvSpPr/>
          <p:nvPr/>
        </p:nvSpPr>
        <p:spPr>
          <a:xfrm>
            <a:off x="9390455" y="1830763"/>
            <a:ext cx="894312" cy="1361486"/>
          </a:xfrm>
          <a:prstGeom prst="rect">
            <a:avLst/>
          </a:prstGeom>
          <a:solidFill>
            <a:srgbClr val="F0907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9"/>
          <p:cNvSpPr/>
          <p:nvPr/>
        </p:nvSpPr>
        <p:spPr>
          <a:xfrm>
            <a:off x="9390455" y="1830763"/>
            <a:ext cx="894312" cy="1171666"/>
          </a:xfrm>
          <a:prstGeom prst="rect">
            <a:avLst/>
          </a:prstGeom>
          <a:solidFill>
            <a:srgbClr val="F5B4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9"/>
          <p:cNvSpPr/>
          <p:nvPr/>
        </p:nvSpPr>
        <p:spPr>
          <a:xfrm>
            <a:off x="9390455" y="1830763"/>
            <a:ext cx="894312" cy="981846"/>
          </a:xfrm>
          <a:prstGeom prst="rect">
            <a:avLst/>
          </a:prstGeom>
          <a:solidFill>
            <a:srgbClr val="FAD9D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9"/>
          <p:cNvSpPr/>
          <p:nvPr/>
        </p:nvSpPr>
        <p:spPr>
          <a:xfrm>
            <a:off x="9390456" y="1830763"/>
            <a:ext cx="894312" cy="78825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9"/>
          <p:cNvSpPr/>
          <p:nvPr/>
        </p:nvSpPr>
        <p:spPr>
          <a:xfrm>
            <a:off x="10459488" y="1830763"/>
            <a:ext cx="894312" cy="1741127"/>
          </a:xfrm>
          <a:prstGeom prst="rect">
            <a:avLst/>
          </a:prstGeom>
          <a:solidFill>
            <a:srgbClr val="4E343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9"/>
          <p:cNvSpPr/>
          <p:nvPr/>
        </p:nvSpPr>
        <p:spPr>
          <a:xfrm>
            <a:off x="10459488" y="1830763"/>
            <a:ext cx="894312" cy="1551307"/>
          </a:xfrm>
          <a:prstGeom prst="rect">
            <a:avLst/>
          </a:prstGeom>
          <a:solidFill>
            <a:srgbClr val="764E4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29"/>
          <p:cNvSpPr/>
          <p:nvPr/>
        </p:nvSpPr>
        <p:spPr>
          <a:xfrm>
            <a:off x="10459488" y="1830763"/>
            <a:ext cx="894312" cy="1361486"/>
          </a:xfrm>
          <a:prstGeom prst="rect">
            <a:avLst/>
          </a:prstGeom>
          <a:solidFill>
            <a:srgbClr val="C3A4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9"/>
          <p:cNvSpPr/>
          <p:nvPr/>
        </p:nvSpPr>
        <p:spPr>
          <a:xfrm>
            <a:off x="10459488" y="1830763"/>
            <a:ext cx="894312" cy="1171666"/>
          </a:xfrm>
          <a:prstGeom prst="rect">
            <a:avLst/>
          </a:prstGeom>
          <a:solidFill>
            <a:srgbClr val="D6C2C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9"/>
          <p:cNvSpPr/>
          <p:nvPr/>
        </p:nvSpPr>
        <p:spPr>
          <a:xfrm>
            <a:off x="10459488" y="1830763"/>
            <a:ext cx="894312" cy="981846"/>
          </a:xfrm>
          <a:prstGeom prst="rect">
            <a:avLst/>
          </a:prstGeom>
          <a:solidFill>
            <a:srgbClr val="EBE0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9"/>
          <p:cNvSpPr/>
          <p:nvPr/>
        </p:nvSpPr>
        <p:spPr>
          <a:xfrm>
            <a:off x="10459489" y="1830763"/>
            <a:ext cx="894312" cy="78825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9"/>
          <p:cNvSpPr txBox="1">
            <a:spLocks noGrp="1"/>
          </p:cNvSpPr>
          <p:nvPr>
            <p:ph type="body" idx="1"/>
          </p:nvPr>
        </p:nvSpPr>
        <p:spPr>
          <a:xfrm>
            <a:off x="838199" y="3709150"/>
            <a:ext cx="10515600" cy="132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4400"/>
              <a:buNone/>
              <a:defRPr sz="4400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29"/>
          <p:cNvSpPr txBox="1"/>
          <p:nvPr/>
        </p:nvSpPr>
        <p:spPr>
          <a:xfrm>
            <a:off x="4677206" y="4033186"/>
            <a:ext cx="2435282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Aa</a:t>
            </a:r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body" idx="2"/>
          </p:nvPr>
        </p:nvSpPr>
        <p:spPr>
          <a:xfrm>
            <a:off x="4697757" y="6124726"/>
            <a:ext cx="2394180" cy="56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29"/>
          <p:cNvSpPr txBox="1"/>
          <p:nvPr/>
        </p:nvSpPr>
        <p:spPr>
          <a:xfrm>
            <a:off x="7664716" y="4033186"/>
            <a:ext cx="2435282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Aa</a:t>
            </a:r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body" idx="3"/>
          </p:nvPr>
        </p:nvSpPr>
        <p:spPr>
          <a:xfrm>
            <a:off x="7685267" y="6124726"/>
            <a:ext cx="2394180" cy="56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Section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dk1"/>
              </a:gs>
              <a:gs pos="33000">
                <a:schemeClr val="dk1"/>
              </a:gs>
              <a:gs pos="49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24"/>
          <p:cNvSpPr txBox="1">
            <a:spLocks noGrp="1"/>
          </p:cNvSpPr>
          <p:nvPr>
            <p:ph type="title"/>
          </p:nvPr>
        </p:nvSpPr>
        <p:spPr>
          <a:xfrm>
            <a:off x="838200" y="253614"/>
            <a:ext cx="10515599" cy="157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4"/>
          <p:cNvSpPr txBox="1">
            <a:spLocks noGrp="1"/>
          </p:cNvSpPr>
          <p:nvPr>
            <p:ph type="body" idx="1"/>
          </p:nvPr>
        </p:nvSpPr>
        <p:spPr>
          <a:xfrm>
            <a:off x="838200" y="1943732"/>
            <a:ext cx="10515599" cy="666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3128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400"/>
              <a:buFont typeface="Calibri"/>
              <a:buNone/>
              <a:defRPr sz="4400" b="1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5" r:id="rId4"/>
    <p:sldLayoutId id="2147483656" r:id="rId5"/>
    <p:sldLayoutId id="2147483657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>
            <a:spLocks noGrp="1"/>
          </p:cNvSpPr>
          <p:nvPr>
            <p:ph type="subTitle" idx="1"/>
          </p:nvPr>
        </p:nvSpPr>
        <p:spPr>
          <a:xfrm>
            <a:off x="3233670" y="5199220"/>
            <a:ext cx="5724659" cy="1489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b="1" dirty="0">
                <a:solidFill>
                  <a:schemeClr val="accent1"/>
                </a:solidFill>
              </a:rPr>
              <a:t>The Operating System of AI Age</a:t>
            </a:r>
            <a:endParaRPr b="1" dirty="0">
              <a:solidFill>
                <a:schemeClr val="accent1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dirty="0"/>
              <a:t>POC </a:t>
            </a:r>
            <a:r>
              <a:rPr lang="en-US" dirty="0" err="1"/>
              <a:t>Uis</a:t>
            </a:r>
            <a:endParaRPr lang="en-US" dirty="0"/>
          </a:p>
          <a:p>
            <a:pPr marL="0" lvl="0" indent="0" algn="ctr" rtl="0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dirty="0"/>
              <a:t>June 2025</a:t>
            </a:r>
            <a:endParaRPr dirty="0"/>
          </a:p>
        </p:txBody>
      </p:sp>
      <p:pic>
        <p:nvPicPr>
          <p:cNvPr id="1026" name="Picture 2" descr="Emblem of Seraphimos Logo">
            <a:extLst>
              <a:ext uri="{FF2B5EF4-FFF2-40B4-BE49-F238E27FC236}">
                <a16:creationId xmlns:a16="http://schemas.microsoft.com/office/drawing/2014/main" id="{A6DCD043-48D4-8045-52BA-E3AE95100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5799" y="343703"/>
            <a:ext cx="5253001" cy="525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D5186-DDDD-164D-CC82-69EC995E6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Shared Global Flows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5D637-268B-9502-854C-0E5F9E7C3D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Session Check (every screen):</a:t>
            </a:r>
          </a:p>
          <a:p>
            <a:pPr lvl="1"/>
            <a:r>
              <a:rPr lang="en-US" dirty="0"/>
              <a:t>Validates token with /auth/session/validate</a:t>
            </a:r>
          </a:p>
          <a:p>
            <a:r>
              <a:rPr lang="en-US" b="1" dirty="0">
                <a:solidFill>
                  <a:schemeClr val="accent1"/>
                </a:solidFill>
              </a:rPr>
              <a:t>Agent Error Handling:</a:t>
            </a:r>
          </a:p>
          <a:p>
            <a:pPr lvl="1"/>
            <a:r>
              <a:rPr lang="en-US" dirty="0"/>
              <a:t>Any crash pushes to /notifications</a:t>
            </a:r>
          </a:p>
          <a:p>
            <a:r>
              <a:rPr lang="en-US" b="1" dirty="0">
                <a:solidFill>
                  <a:schemeClr val="accent1"/>
                </a:solidFill>
              </a:rPr>
              <a:t>State Persistence:</a:t>
            </a:r>
          </a:p>
          <a:p>
            <a:pPr lvl="1"/>
            <a:r>
              <a:rPr lang="en-US" dirty="0"/>
              <a:t>Local cache and cloud save via /state/sync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C186FA-133B-6E6C-750E-7C02001F15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708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"/>
          <p:cNvSpPr txBox="1">
            <a:spLocks noGrp="1"/>
          </p:cNvSpPr>
          <p:nvPr>
            <p:ph type="title"/>
          </p:nvPr>
        </p:nvSpPr>
        <p:spPr>
          <a:xfrm>
            <a:off x="358815" y="136525"/>
            <a:ext cx="7794586" cy="1689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lang="en-US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Seraphim</a:t>
            </a:r>
            <a:r>
              <a:rPr lang="en-US" sz="4900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OS</a:t>
            </a:r>
            <a:r>
              <a:rPr lang="en-US" sz="4400" b="1" baseline="30000" dirty="0">
                <a:solidFill>
                  <a:srgbClr val="F9450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>
                <a:solidFill>
                  <a:schemeClr val="accent1"/>
                </a:solidFill>
              </a:rPr>
              <a:t>Capabilities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89" name="Google Shape;189;p4"/>
          <p:cNvSpPr txBox="1">
            <a:spLocks noGrp="1"/>
          </p:cNvSpPr>
          <p:nvPr>
            <p:ph type="body" idx="1"/>
          </p:nvPr>
        </p:nvSpPr>
        <p:spPr>
          <a:xfrm>
            <a:off x="358815" y="1943732"/>
            <a:ext cx="7794585" cy="666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 dirty="0"/>
              <a:t>A secure, orchestrated agentic stack for the AI-native enterprise.</a:t>
            </a:r>
            <a:endParaRPr dirty="0"/>
          </a:p>
        </p:txBody>
      </p:sp>
      <p:sp>
        <p:nvSpPr>
          <p:cNvPr id="192" name="Google Shape;19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93" name="Google Shape;193;p4"/>
          <p:cNvSpPr/>
          <p:nvPr/>
        </p:nvSpPr>
        <p:spPr>
          <a:xfrm>
            <a:off x="8206451" y="5250788"/>
            <a:ext cx="3933460" cy="1549338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alibri"/>
              <a:buNone/>
            </a:pPr>
            <a:r>
              <a:rPr lang="en-US" sz="16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Use Cases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n-US" sz="1600" b="0" i="1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Airgapped</a:t>
            </a:r>
            <a:r>
              <a:rPr lang="en-US" sz="1600" b="0" i="1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LLM deployments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n-US" sz="1600" b="0" i="1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Lead gen + advocacy bots for economic development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n-US" sz="1600" b="0" i="1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Enterprise knowledge automation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lang="en-US" sz="1600" b="0" i="1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Tactical agent orchestration (DoD/Civil)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4"/>
          <p:cNvSpPr/>
          <p:nvPr/>
        </p:nvSpPr>
        <p:spPr>
          <a:xfrm>
            <a:off x="8206451" y="126574"/>
            <a:ext cx="3889093" cy="5064671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System Capabilities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Orchestration / Mission Planner: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Queueing, prioritization, and parallel agent deployment.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Agent Runtime &amp; Memory: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Agents learn, recall, and adapt across sessions and systems.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 err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Airgapped</a:t>
            </a: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Security Layer: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One-way signed data pipelines with scan and rollback functions.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Data &amp; Context Pipeline: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Structured ingestion, storage, and semantic retrieval for agents.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Advocacy &amp; Lead Bot Layer: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Custom built for each particular engagement.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Threat AI: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Live scanning of agent behavior with auto-quarantine and rollback.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Zero-Shot Orchestrator: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Compose and execute novel workflows without human scripting.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Plugin &amp; API Bridge: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Integration-ready for CRMs, clouds, and third-party platforms.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35B465-2A03-B250-847D-1B6C0CF16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76" y="2499913"/>
            <a:ext cx="8028950" cy="3893569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7280E67F-2584-63E1-A1AF-70B1C1C0BA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05" t="10693" r="20984" b="31299"/>
          <a:stretch/>
        </p:blipFill>
        <p:spPr bwMode="auto">
          <a:xfrm>
            <a:off x="179661" y="81233"/>
            <a:ext cx="851675" cy="84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84DF-C7A9-B8B6-75E1-6E783C35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sz="4400" dirty="0"/>
              <a:t>SV-1 for POC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4C04A-7FC9-6BB3-4FA1-099F1C2671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78571-DE12-9A0A-C5BA-FF0C9FF1F1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FC98F2-9959-B1E5-8EFF-17595D643F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88" y="918157"/>
            <a:ext cx="10315030" cy="573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195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>
          <a:extLst>
            <a:ext uri="{FF2B5EF4-FFF2-40B4-BE49-F238E27FC236}">
              <a16:creationId xmlns:a16="http://schemas.microsoft.com/office/drawing/2014/main" id="{EFEE2502-C55F-38EE-B8DE-0B48D1ABC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>
            <a:extLst>
              <a:ext uri="{FF2B5EF4-FFF2-40B4-BE49-F238E27FC236}">
                <a16:creationId xmlns:a16="http://schemas.microsoft.com/office/drawing/2014/main" id="{0696B89F-0FB1-9D60-589C-F078335A48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7000" y="136525"/>
            <a:ext cx="10515600" cy="815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accent1"/>
                </a:solidFill>
              </a:rPr>
              <a:t>Login &amp; Authentication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57" name="Google Shape;157;p2">
            <a:extLst>
              <a:ext uri="{FF2B5EF4-FFF2-40B4-BE49-F238E27FC236}">
                <a16:creationId xmlns:a16="http://schemas.microsoft.com/office/drawing/2014/main" id="{899FD02B-1F99-72DE-424F-5B72476B696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" name="Google Shape;194;p4">
            <a:extLst>
              <a:ext uri="{FF2B5EF4-FFF2-40B4-BE49-F238E27FC236}">
                <a16:creationId xmlns:a16="http://schemas.microsoft.com/office/drawing/2014/main" id="{C9F99FA3-ACDC-D48A-E451-FD089D922E1C}"/>
              </a:ext>
            </a:extLst>
          </p:cNvPr>
          <p:cNvSpPr/>
          <p:nvPr/>
        </p:nvSpPr>
        <p:spPr>
          <a:xfrm>
            <a:off x="5198401" y="951731"/>
            <a:ext cx="6472799" cy="186347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Elements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Login screen: 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Email/pass or SSO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MFA prompt screen: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(if enterprise demo) 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Role-based access redirect: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(Admin vs Operator vs Observer)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94;p4">
            <a:extLst>
              <a:ext uri="{FF2B5EF4-FFF2-40B4-BE49-F238E27FC236}">
                <a16:creationId xmlns:a16="http://schemas.microsoft.com/office/drawing/2014/main" id="{A6600300-A451-48D4-73D6-617C2A8C3F34}"/>
              </a:ext>
            </a:extLst>
          </p:cNvPr>
          <p:cNvSpPr/>
          <p:nvPr/>
        </p:nvSpPr>
        <p:spPr>
          <a:xfrm>
            <a:off x="5198401" y="3111064"/>
            <a:ext cx="6472799" cy="3332936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Logic Flow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User submits credentials: 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POST /auth/login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System verifies via Auth API: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If successful: retrieve JWT +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orgID</a:t>
            </a: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+ user role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Load role-based dashboard: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/user/profile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/system/state → redirects to Mission Control</a:t>
            </a:r>
          </a:p>
          <a:p>
            <a:pPr lvl="1">
              <a:buClr>
                <a:schemeClr val="accent2"/>
              </a:buClr>
              <a:buSzPts val="1400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buClr>
                <a:schemeClr val="accent2"/>
              </a:buClr>
              <a:buSzPts val="1400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Special Logic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MFA if enabled: </a:t>
            </a: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triggers POST /auth/</a:t>
            </a:r>
            <a:r>
              <a:rPr lang="en-US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mfa</a:t>
            </a: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Admins land on Mission Control; Viewers land on Audit screen</a:t>
            </a:r>
            <a:endParaRPr lang="en-US" sz="1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Generated image">
            <a:extLst>
              <a:ext uri="{FF2B5EF4-FFF2-40B4-BE49-F238E27FC236}">
                <a16:creationId xmlns:a16="http://schemas.microsoft.com/office/drawing/2014/main" id="{D66431BD-24D8-F594-0A85-028D7E16A2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201" y="951731"/>
            <a:ext cx="3771600" cy="5657400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9840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>
          <a:extLst>
            <a:ext uri="{FF2B5EF4-FFF2-40B4-BE49-F238E27FC236}">
              <a16:creationId xmlns:a16="http://schemas.microsoft.com/office/drawing/2014/main" id="{9D69103D-449B-A8D2-C6C2-BC1A8BE95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>
            <a:extLst>
              <a:ext uri="{FF2B5EF4-FFF2-40B4-BE49-F238E27FC236}">
                <a16:creationId xmlns:a16="http://schemas.microsoft.com/office/drawing/2014/main" id="{C86A78E3-C077-E7D1-8AF1-6F4DCEE1B4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15200" y="136525"/>
            <a:ext cx="12650400" cy="815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accent1"/>
                </a:solidFill>
              </a:rPr>
              <a:t>Mission Control Dashboard </a:t>
            </a:r>
            <a:r>
              <a:rPr lang="en-US" sz="4900" i="1" dirty="0">
                <a:solidFill>
                  <a:schemeClr val="accent1"/>
                </a:solidFill>
              </a:rPr>
              <a:t>(Main OS Hub)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157" name="Google Shape;157;p2">
            <a:extLst>
              <a:ext uri="{FF2B5EF4-FFF2-40B4-BE49-F238E27FC236}">
                <a16:creationId xmlns:a16="http://schemas.microsoft.com/office/drawing/2014/main" id="{452E169C-1C3F-4AE4-2237-08B1EA5BBFD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4" name="Google Shape;194;p4">
            <a:extLst>
              <a:ext uri="{FF2B5EF4-FFF2-40B4-BE49-F238E27FC236}">
                <a16:creationId xmlns:a16="http://schemas.microsoft.com/office/drawing/2014/main" id="{71AB5385-FB0B-9025-00CC-5026FA256292}"/>
              </a:ext>
            </a:extLst>
          </p:cNvPr>
          <p:cNvSpPr/>
          <p:nvPr/>
        </p:nvSpPr>
        <p:spPr>
          <a:xfrm>
            <a:off x="6422400" y="951731"/>
            <a:ext cx="5248800" cy="186347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Your command center for managing agents, workflows, and system health.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endParaRPr lang="en-US" sz="1400" b="1" i="1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Elements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System overview: 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CPU, memory, agent activity heatmap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Agent pulse/status panel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Real-time log feed (scrollable, filterable)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Notifications &amp; alerts center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94;p4">
            <a:extLst>
              <a:ext uri="{FF2B5EF4-FFF2-40B4-BE49-F238E27FC236}">
                <a16:creationId xmlns:a16="http://schemas.microsoft.com/office/drawing/2014/main" id="{C9A9E3F2-AE8B-60D5-0E19-A3594CF276A5}"/>
              </a:ext>
            </a:extLst>
          </p:cNvPr>
          <p:cNvSpPr/>
          <p:nvPr/>
        </p:nvSpPr>
        <p:spPr>
          <a:xfrm>
            <a:off x="6422400" y="3111063"/>
            <a:ext cx="5248800" cy="3610411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Logic Flow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Initial Load: 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/system/metrics (CPU, mem, active agents)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/agent/status/all → pulls agent heartbeat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/notifications/latest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Real-time Log Stream: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WebSocket to ws://agent-logs-feed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Health Alerts: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Triggers red/yellow flag if threshold breached (from /system/health-check)</a:t>
            </a:r>
          </a:p>
          <a:p>
            <a:pPr lvl="1">
              <a:buClr>
                <a:schemeClr val="accent2"/>
              </a:buClr>
              <a:buSzPts val="1400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buClr>
                <a:schemeClr val="accent2"/>
              </a:buClr>
              <a:buSzPts val="1400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Actions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Clicking agent links to Orchestration Panel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Alert click triggers modal with diagnostics</a:t>
            </a:r>
          </a:p>
        </p:txBody>
      </p:sp>
      <p:pic>
        <p:nvPicPr>
          <p:cNvPr id="2" name="Picture 1" descr="Generated image">
            <a:extLst>
              <a:ext uri="{FF2B5EF4-FFF2-40B4-BE49-F238E27FC236}">
                <a16:creationId xmlns:a16="http://schemas.microsoft.com/office/drawing/2014/main" id="{AC023154-B080-8796-E3FB-E433ACE8D2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51731"/>
            <a:ext cx="5820144" cy="5820144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89579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>
          <a:extLst>
            <a:ext uri="{FF2B5EF4-FFF2-40B4-BE49-F238E27FC236}">
              <a16:creationId xmlns:a16="http://schemas.microsoft.com/office/drawing/2014/main" id="{63EE7532-B560-832F-E8BF-C6F790E7C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>
            <a:extLst>
              <a:ext uri="{FF2B5EF4-FFF2-40B4-BE49-F238E27FC236}">
                <a16:creationId xmlns:a16="http://schemas.microsoft.com/office/drawing/2014/main" id="{AEE6767A-01EE-E92B-A5A3-973F50F5F4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15200" y="136525"/>
            <a:ext cx="12650400" cy="815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accent1"/>
                </a:solidFill>
              </a:rPr>
              <a:t>Agent Orchestration Panel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157" name="Google Shape;157;p2">
            <a:extLst>
              <a:ext uri="{FF2B5EF4-FFF2-40B4-BE49-F238E27FC236}">
                <a16:creationId xmlns:a16="http://schemas.microsoft.com/office/drawing/2014/main" id="{177AD533-DE6A-CE55-9104-8C8B8C0200D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4" name="Google Shape;194;p4">
            <a:extLst>
              <a:ext uri="{FF2B5EF4-FFF2-40B4-BE49-F238E27FC236}">
                <a16:creationId xmlns:a16="http://schemas.microsoft.com/office/drawing/2014/main" id="{3FAAB49F-C9D0-6CF8-5B8C-E2216C724353}"/>
              </a:ext>
            </a:extLst>
          </p:cNvPr>
          <p:cNvSpPr/>
          <p:nvPr/>
        </p:nvSpPr>
        <p:spPr>
          <a:xfrm>
            <a:off x="6422400" y="951731"/>
            <a:ext cx="5248800" cy="186347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Where you deploy, manage, and chain agents.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endParaRPr lang="en-US" sz="1400" b="1" i="1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Elements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Agent registry (library of all available agents)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“Create Agent Chain” wizard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Few-shot config editor (data, role, constraints)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Run, pause, or reset agents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Agent lifecycle logs (with timestamps, errors, outputs)</a:t>
            </a:r>
          </a:p>
        </p:txBody>
      </p:sp>
      <p:sp>
        <p:nvSpPr>
          <p:cNvPr id="5" name="Google Shape;194;p4">
            <a:extLst>
              <a:ext uri="{FF2B5EF4-FFF2-40B4-BE49-F238E27FC236}">
                <a16:creationId xmlns:a16="http://schemas.microsoft.com/office/drawing/2014/main" id="{2155A2D3-88F7-A0CF-DA22-6AB40B894B1E}"/>
              </a:ext>
            </a:extLst>
          </p:cNvPr>
          <p:cNvSpPr/>
          <p:nvPr/>
        </p:nvSpPr>
        <p:spPr>
          <a:xfrm>
            <a:off x="6422400" y="2866519"/>
            <a:ext cx="5248800" cy="3906273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Logic Flow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Pull agent catalog: 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/agents/registry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User selects or creates agent: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Opens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AgentConfigModal</a:t>
            </a: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Configure Agent Chain: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Saves to POST /agent/chain/create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User hits 'Run’: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	Triggers POST /agent/execute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	Displays output via WebSocket or polling /agent/run/{id}/output</a:t>
            </a:r>
          </a:p>
          <a:p>
            <a:pPr lvl="1">
              <a:buClr>
                <a:schemeClr val="accent2"/>
              </a:buClr>
              <a:buSzPts val="1400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buClr>
                <a:schemeClr val="accent2"/>
              </a:buClr>
              <a:buSzPts val="1400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Special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Output Viewer logs success, error, latency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Chained agents visualize node by node</a:t>
            </a:r>
          </a:p>
        </p:txBody>
      </p:sp>
      <p:pic>
        <p:nvPicPr>
          <p:cNvPr id="3" name="Picture 2" descr="Generated image">
            <a:extLst>
              <a:ext uri="{FF2B5EF4-FFF2-40B4-BE49-F238E27FC236}">
                <a16:creationId xmlns:a16="http://schemas.microsoft.com/office/drawing/2014/main" id="{6CB6EC90-10E6-DE4B-48AF-149EA17659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25" y="1040997"/>
            <a:ext cx="5497915" cy="5497915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55393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>
          <a:extLst>
            <a:ext uri="{FF2B5EF4-FFF2-40B4-BE49-F238E27FC236}">
              <a16:creationId xmlns:a16="http://schemas.microsoft.com/office/drawing/2014/main" id="{7829FBA9-BB2B-9F51-713B-4F0229ADE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>
            <a:extLst>
              <a:ext uri="{FF2B5EF4-FFF2-40B4-BE49-F238E27FC236}">
                <a16:creationId xmlns:a16="http://schemas.microsoft.com/office/drawing/2014/main" id="{8AEAB1BA-7379-3661-761C-E256E14B4A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15200" y="136525"/>
            <a:ext cx="12650400" cy="815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accent1"/>
                </a:solidFill>
              </a:rPr>
              <a:t>Prompt Engineering Canvas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157" name="Google Shape;157;p2">
            <a:extLst>
              <a:ext uri="{FF2B5EF4-FFF2-40B4-BE49-F238E27FC236}">
                <a16:creationId xmlns:a16="http://schemas.microsoft.com/office/drawing/2014/main" id="{8135CE9C-7C45-D7A1-01F1-BEB8317C134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4" name="Google Shape;194;p4">
            <a:extLst>
              <a:ext uri="{FF2B5EF4-FFF2-40B4-BE49-F238E27FC236}">
                <a16:creationId xmlns:a16="http://schemas.microsoft.com/office/drawing/2014/main" id="{069F57B2-D4CB-C273-7045-B4E29B888D08}"/>
              </a:ext>
            </a:extLst>
          </p:cNvPr>
          <p:cNvSpPr/>
          <p:nvPr/>
        </p:nvSpPr>
        <p:spPr>
          <a:xfrm>
            <a:off x="6422400" y="951731"/>
            <a:ext cx="5248800" cy="186347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Graphical interface for chaining few-shot prompts with input/output testing.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endParaRPr lang="en-US" sz="1400" b="1" i="1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Elements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Visual node-based canvas (à la </a:t>
            </a:r>
            <a:r>
              <a:rPr lang="en-US" sz="1400" b="1" i="0" u="none" strike="noStrike" cap="none" dirty="0" err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LangFlow</a:t>
            </a: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or </a:t>
            </a:r>
            <a:r>
              <a:rPr lang="en-US" sz="1400" b="1" i="0" u="none" strike="noStrike" cap="none" dirty="0" err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ReAct</a:t>
            </a: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builders)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Prompt input and example output viewer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Add tool/memory/validator nodes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“Test Run” button and output inspector</a:t>
            </a:r>
          </a:p>
        </p:txBody>
      </p:sp>
      <p:sp>
        <p:nvSpPr>
          <p:cNvPr id="5" name="Google Shape;194;p4">
            <a:extLst>
              <a:ext uri="{FF2B5EF4-FFF2-40B4-BE49-F238E27FC236}">
                <a16:creationId xmlns:a16="http://schemas.microsoft.com/office/drawing/2014/main" id="{B536E82A-4A85-8A13-0A46-D8BA43342C6D}"/>
              </a:ext>
            </a:extLst>
          </p:cNvPr>
          <p:cNvSpPr/>
          <p:nvPr/>
        </p:nvSpPr>
        <p:spPr>
          <a:xfrm>
            <a:off x="6422400" y="3111063"/>
            <a:ext cx="5248800" cy="3610411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Logic Flow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Load prompt config: 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/prompts/{id}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Canvas loads as JSON map: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Nodes = {prompt, tool, validator, memory}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Live test: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POST /prompt/test-run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Shows response + token cost + latency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1">
              <a:buClr>
                <a:schemeClr val="accent2"/>
              </a:buClr>
              <a:buSzPts val="1400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buClr>
                <a:schemeClr val="accent2"/>
              </a:buClr>
              <a:buSzPts val="1400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Special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"Chain to agent" → creates agent config from canvas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Save version: POST /prompt/save-version</a:t>
            </a:r>
          </a:p>
        </p:txBody>
      </p:sp>
      <p:pic>
        <p:nvPicPr>
          <p:cNvPr id="3" name="Picture 2" descr="Generated image">
            <a:extLst>
              <a:ext uri="{FF2B5EF4-FFF2-40B4-BE49-F238E27FC236}">
                <a16:creationId xmlns:a16="http://schemas.microsoft.com/office/drawing/2014/main" id="{C96E340B-E588-A08D-33C4-C5D6D97DE7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92" y="1035697"/>
            <a:ext cx="5620461" cy="5620461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93470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>
          <a:extLst>
            <a:ext uri="{FF2B5EF4-FFF2-40B4-BE49-F238E27FC236}">
              <a16:creationId xmlns:a16="http://schemas.microsoft.com/office/drawing/2014/main" id="{8C85A176-E77A-C610-C723-077D9E388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>
            <a:extLst>
              <a:ext uri="{FF2B5EF4-FFF2-40B4-BE49-F238E27FC236}">
                <a16:creationId xmlns:a16="http://schemas.microsoft.com/office/drawing/2014/main" id="{33FEB17E-9C68-ED24-2A9F-F307867F67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15200" y="136525"/>
            <a:ext cx="12650400" cy="815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accent1"/>
                </a:solidFill>
              </a:rPr>
              <a:t>Tools &amp; Integrations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157" name="Google Shape;157;p2">
            <a:extLst>
              <a:ext uri="{FF2B5EF4-FFF2-40B4-BE49-F238E27FC236}">
                <a16:creationId xmlns:a16="http://schemas.microsoft.com/office/drawing/2014/main" id="{D6BE254C-4591-F5CF-17F9-16ED60F787F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4" name="Google Shape;194;p4">
            <a:extLst>
              <a:ext uri="{FF2B5EF4-FFF2-40B4-BE49-F238E27FC236}">
                <a16:creationId xmlns:a16="http://schemas.microsoft.com/office/drawing/2014/main" id="{228C9284-FB72-7EB6-85AD-AA1340AAA1D3}"/>
              </a:ext>
            </a:extLst>
          </p:cNvPr>
          <p:cNvSpPr/>
          <p:nvPr/>
        </p:nvSpPr>
        <p:spPr>
          <a:xfrm>
            <a:off x="6422400" y="951731"/>
            <a:ext cx="5248800" cy="186347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Tool, Hook, and Integration center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endParaRPr lang="en-US" sz="1400" b="1" i="1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Elements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Tools list (with on/off toggles): 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e.g., RAG, web search, API call agent, database connector</a:t>
            </a:r>
          </a:p>
          <a:p>
            <a:pPr marL="28575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Integration panel:  </a:t>
            </a: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e.g., mock APIs, Google Sheets, etc.)</a:t>
            </a:r>
          </a:p>
        </p:txBody>
      </p:sp>
      <p:sp>
        <p:nvSpPr>
          <p:cNvPr id="5" name="Google Shape;194;p4">
            <a:extLst>
              <a:ext uri="{FF2B5EF4-FFF2-40B4-BE49-F238E27FC236}">
                <a16:creationId xmlns:a16="http://schemas.microsoft.com/office/drawing/2014/main" id="{D817F8A9-2989-E3FB-86B6-91F916F25EBC}"/>
              </a:ext>
            </a:extLst>
          </p:cNvPr>
          <p:cNvSpPr/>
          <p:nvPr/>
        </p:nvSpPr>
        <p:spPr>
          <a:xfrm>
            <a:off x="6422400" y="3111063"/>
            <a:ext cx="5248800" cy="3610411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Logic Flow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Pull available tools: 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/tools/list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Enable/disable tools: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POST /tools/{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toolID</a:t>
            </a: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}/toggle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For OAuth services: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Initiate GET /auth/integrations/{service}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Store tokens securely</a:t>
            </a:r>
          </a:p>
          <a:p>
            <a:pPr lvl="1">
              <a:buClr>
                <a:schemeClr val="accent2"/>
              </a:buClr>
              <a:buSzPts val="1400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buClr>
                <a:schemeClr val="accent2"/>
              </a:buClr>
              <a:buSzPts val="1400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Actions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When agent is run, it checks tool availability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Use-case specific tools (e.g., "Google Sheets Connector") are activated per prompt or chain</a:t>
            </a:r>
          </a:p>
        </p:txBody>
      </p:sp>
      <p:pic>
        <p:nvPicPr>
          <p:cNvPr id="3" name="Picture 2" descr="Generated image">
            <a:extLst>
              <a:ext uri="{FF2B5EF4-FFF2-40B4-BE49-F238E27FC236}">
                <a16:creationId xmlns:a16="http://schemas.microsoft.com/office/drawing/2014/main" id="{B091A033-0F4B-E371-9A32-6DA33EA837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800" y="984388"/>
            <a:ext cx="5612674" cy="5612674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37262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>
          <a:extLst>
            <a:ext uri="{FF2B5EF4-FFF2-40B4-BE49-F238E27FC236}">
              <a16:creationId xmlns:a16="http://schemas.microsoft.com/office/drawing/2014/main" id="{7353EBD8-83C1-88F3-95A2-5ABFF1F4E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>
            <a:extLst>
              <a:ext uri="{FF2B5EF4-FFF2-40B4-BE49-F238E27FC236}">
                <a16:creationId xmlns:a16="http://schemas.microsoft.com/office/drawing/2014/main" id="{1C66D777-5939-D7C7-AC18-2B82272979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15200" y="136525"/>
            <a:ext cx="12650400" cy="815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accent1"/>
                </a:solidFill>
              </a:rPr>
              <a:t>Audit &amp; Explainability 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157" name="Google Shape;157;p2">
            <a:extLst>
              <a:ext uri="{FF2B5EF4-FFF2-40B4-BE49-F238E27FC236}">
                <a16:creationId xmlns:a16="http://schemas.microsoft.com/office/drawing/2014/main" id="{7C3DC911-A74C-2AD3-DEA7-6B43EEAAD32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4" name="Google Shape;194;p4">
            <a:extLst>
              <a:ext uri="{FF2B5EF4-FFF2-40B4-BE49-F238E27FC236}">
                <a16:creationId xmlns:a16="http://schemas.microsoft.com/office/drawing/2014/main" id="{BD730553-03D8-EABC-99E6-FD29001FF58F}"/>
              </a:ext>
            </a:extLst>
          </p:cNvPr>
          <p:cNvSpPr/>
          <p:nvPr/>
        </p:nvSpPr>
        <p:spPr>
          <a:xfrm>
            <a:off x="6422400" y="951731"/>
            <a:ext cx="5248800" cy="186347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For government / enterprise trust.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endParaRPr lang="en-US" sz="1400" b="1" i="1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Elements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Activity log with chain of actions per agent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Output traceability graph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“Why did this agent make this decision?” modal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Security checkpoint logs (if enabled)</a:t>
            </a:r>
          </a:p>
        </p:txBody>
      </p:sp>
      <p:sp>
        <p:nvSpPr>
          <p:cNvPr id="5" name="Google Shape;194;p4">
            <a:extLst>
              <a:ext uri="{FF2B5EF4-FFF2-40B4-BE49-F238E27FC236}">
                <a16:creationId xmlns:a16="http://schemas.microsoft.com/office/drawing/2014/main" id="{609F51A8-B3D6-6F31-7B28-6627F99EC83D}"/>
              </a:ext>
            </a:extLst>
          </p:cNvPr>
          <p:cNvSpPr/>
          <p:nvPr/>
        </p:nvSpPr>
        <p:spPr>
          <a:xfrm>
            <a:off x="6422400" y="3111063"/>
            <a:ext cx="5248800" cy="3610411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Logic Flow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Load agent execution records: 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/audit/agents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Click into run: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Loads full trace from GET /agent/{id}/trace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Explainability modal: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Uses GET /agent/{id}/rationale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Shows model confidence, memory path, and input attribution</a:t>
            </a:r>
          </a:p>
          <a:p>
            <a:pPr lvl="0" algn="ctr">
              <a:buClr>
                <a:schemeClr val="accent2"/>
              </a:buClr>
              <a:buSzPts val="1400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Security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Role-restricted: </a:t>
            </a:r>
            <a:r>
              <a:rPr lang="en-US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Only Admins and Auditors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Export to JSON or CSV: </a:t>
            </a:r>
            <a:r>
              <a:rPr lang="en-US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POST /audit/export</a:t>
            </a:r>
          </a:p>
        </p:txBody>
      </p:sp>
      <p:pic>
        <p:nvPicPr>
          <p:cNvPr id="2" name="Picture 1" descr="Generated image">
            <a:extLst>
              <a:ext uri="{FF2B5EF4-FFF2-40B4-BE49-F238E27FC236}">
                <a16:creationId xmlns:a16="http://schemas.microsoft.com/office/drawing/2014/main" id="{C4ED5339-C91B-9A63-BDBE-7AF6B8D4E7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50" y="1056314"/>
            <a:ext cx="6164247" cy="4109498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99721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>
          <a:extLst>
            <a:ext uri="{FF2B5EF4-FFF2-40B4-BE49-F238E27FC236}">
              <a16:creationId xmlns:a16="http://schemas.microsoft.com/office/drawing/2014/main" id="{1477F3A6-2944-ECCC-0F81-03B065A2C8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>
            <a:extLst>
              <a:ext uri="{FF2B5EF4-FFF2-40B4-BE49-F238E27FC236}">
                <a16:creationId xmlns:a16="http://schemas.microsoft.com/office/drawing/2014/main" id="{003A76F7-9FFE-237B-5AAA-A64832FD6B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15200" y="136525"/>
            <a:ext cx="12650400" cy="815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accent1"/>
                </a:solidFill>
              </a:rPr>
              <a:t>User &amp; Role Management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157" name="Google Shape;157;p2">
            <a:extLst>
              <a:ext uri="{FF2B5EF4-FFF2-40B4-BE49-F238E27FC236}">
                <a16:creationId xmlns:a16="http://schemas.microsoft.com/office/drawing/2014/main" id="{7B123917-8A81-FE69-EC81-DD37B6C3B1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4" name="Google Shape;194;p4">
            <a:extLst>
              <a:ext uri="{FF2B5EF4-FFF2-40B4-BE49-F238E27FC236}">
                <a16:creationId xmlns:a16="http://schemas.microsoft.com/office/drawing/2014/main" id="{87E75003-376E-005E-C0ED-7BD1F77367F3}"/>
              </a:ext>
            </a:extLst>
          </p:cNvPr>
          <p:cNvSpPr/>
          <p:nvPr/>
        </p:nvSpPr>
        <p:spPr>
          <a:xfrm>
            <a:off x="6422400" y="951731"/>
            <a:ext cx="5248800" cy="186347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Security First.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endParaRPr lang="en-US" sz="1400" b="1" i="1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Elements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View user list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Assign roles (admin, developer, viewer)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Usage stats per user</a:t>
            </a:r>
          </a:p>
        </p:txBody>
      </p:sp>
      <p:sp>
        <p:nvSpPr>
          <p:cNvPr id="5" name="Google Shape;194;p4">
            <a:extLst>
              <a:ext uri="{FF2B5EF4-FFF2-40B4-BE49-F238E27FC236}">
                <a16:creationId xmlns:a16="http://schemas.microsoft.com/office/drawing/2014/main" id="{D30D0201-9AEE-A0E5-7F61-D641F1EB367F}"/>
              </a:ext>
            </a:extLst>
          </p:cNvPr>
          <p:cNvSpPr/>
          <p:nvPr/>
        </p:nvSpPr>
        <p:spPr>
          <a:xfrm>
            <a:off x="6422400" y="3111063"/>
            <a:ext cx="5248800" cy="3610411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Logic Flow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Load user directory: 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/users/list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Edit roles: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POST /user/{id}/role-update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Track usage: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/user/{id}/activity-log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buClr>
                <a:schemeClr val="accent2"/>
              </a:buClr>
              <a:buSzPts val="1400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Admin Actions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Suspend user: </a:t>
            </a:r>
            <a:r>
              <a:rPr lang="en-US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POST /user/{id}/suspend</a:t>
            </a:r>
          </a:p>
          <a:p>
            <a:pPr marL="285750" lvl="0" indent="-285750"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Invite user: </a:t>
            </a:r>
            <a:r>
              <a:rPr lang="en-US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POST /invite/send</a:t>
            </a:r>
          </a:p>
        </p:txBody>
      </p:sp>
      <p:pic>
        <p:nvPicPr>
          <p:cNvPr id="3" name="Picture 2" descr="Generated image">
            <a:extLst>
              <a:ext uri="{FF2B5EF4-FFF2-40B4-BE49-F238E27FC236}">
                <a16:creationId xmlns:a16="http://schemas.microsoft.com/office/drawing/2014/main" id="{02D45240-E030-1787-6A97-E433FDEB80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00" y="1022561"/>
            <a:ext cx="5943600" cy="3962400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82144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>
          <a:extLst>
            <a:ext uri="{FF2B5EF4-FFF2-40B4-BE49-F238E27FC236}">
              <a16:creationId xmlns:a16="http://schemas.microsoft.com/office/drawing/2014/main" id="{787D52E3-6599-4956-EA16-CF0963379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>
            <a:extLst>
              <a:ext uri="{FF2B5EF4-FFF2-40B4-BE49-F238E27FC236}">
                <a16:creationId xmlns:a16="http://schemas.microsoft.com/office/drawing/2014/main" id="{30A013D5-1316-5C88-F14D-A334E88569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115200" y="136525"/>
            <a:ext cx="12650400" cy="815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accent1"/>
                </a:solidFill>
              </a:rPr>
              <a:t>POC Scenarios (Demo Launcher)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157" name="Google Shape;157;p2">
            <a:extLst>
              <a:ext uri="{FF2B5EF4-FFF2-40B4-BE49-F238E27FC236}">
                <a16:creationId xmlns:a16="http://schemas.microsoft.com/office/drawing/2014/main" id="{F859B1D9-55B3-76AF-1C26-08081A6877F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4" name="Google Shape;194;p4">
            <a:extLst>
              <a:ext uri="{FF2B5EF4-FFF2-40B4-BE49-F238E27FC236}">
                <a16:creationId xmlns:a16="http://schemas.microsoft.com/office/drawing/2014/main" id="{CF92D2B0-FF90-131D-FC8A-C6711DDDAA8F}"/>
              </a:ext>
            </a:extLst>
          </p:cNvPr>
          <p:cNvSpPr/>
          <p:nvPr/>
        </p:nvSpPr>
        <p:spPr>
          <a:xfrm>
            <a:off x="6422400" y="951731"/>
            <a:ext cx="5248800" cy="186347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1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Allows investor or pilot user to launch real-world scenarios.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endParaRPr lang="en-US" sz="1400" b="1" i="1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Elements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Predefined “Runbook Templates”: </a:t>
            </a:r>
            <a:r>
              <a:rPr lang="en-US" sz="140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e.g., Intel Fusion, Procurement Auto-Draft, Legal Review Bot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1-click launch of agent orchestration tied to that use case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Result/output viewer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“Send to human” button (for escalation/demo)</a:t>
            </a:r>
          </a:p>
        </p:txBody>
      </p:sp>
      <p:sp>
        <p:nvSpPr>
          <p:cNvPr id="5" name="Google Shape;194;p4">
            <a:extLst>
              <a:ext uri="{FF2B5EF4-FFF2-40B4-BE49-F238E27FC236}">
                <a16:creationId xmlns:a16="http://schemas.microsoft.com/office/drawing/2014/main" id="{8C109DEC-56AA-3ECA-770F-019F599AC1EB}"/>
              </a:ext>
            </a:extLst>
          </p:cNvPr>
          <p:cNvSpPr/>
          <p:nvPr/>
        </p:nvSpPr>
        <p:spPr>
          <a:xfrm>
            <a:off x="6422400" y="3111063"/>
            <a:ext cx="5248800" cy="2965737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 w="12700" cap="flat" cmpd="sng">
            <a:solidFill>
              <a:srgbClr val="6B550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Calibri"/>
              <a:buNone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Logic Flow</a:t>
            </a:r>
            <a:endParaRPr sz="1800" b="0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List demo scenarios: 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GET /demo-scenarios/list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Click to launch: </a:t>
            </a:r>
            <a:r>
              <a:rPr lang="en-US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Auto-fills agent config and prompt canvas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Executes with POST /demo/run/{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scenarioID</a:t>
            </a: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</a:t>
            </a:r>
          </a:p>
          <a:p>
            <a:pPr lvl="1">
              <a:buClr>
                <a:schemeClr val="accent2"/>
              </a:buClr>
              <a:buSzPts val="1400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+mj-lt"/>
              <a:buAutoNum type="arabicPeriod"/>
            </a:pPr>
            <a:r>
              <a:rPr lang="en-US" sz="1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Outputs viewer: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Loads responses as JSON from /demo/{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runID</a:t>
            </a: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}/output</a:t>
            </a:r>
          </a:p>
          <a:p>
            <a:pPr marL="342900" lvl="1" indent="-342900">
              <a:buClr>
                <a:schemeClr val="accent2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Includes evaluation rating from GET /demo/{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runID</a:t>
            </a:r>
            <a:r>
              <a:rPr lang="en-US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}/scorecard</a:t>
            </a:r>
          </a:p>
          <a:p>
            <a:pPr lvl="1">
              <a:buClr>
                <a:schemeClr val="accent2"/>
              </a:buClr>
              <a:buSzPts val="1400"/>
            </a:pPr>
            <a:endParaRPr lang="en-US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Generated image">
            <a:extLst>
              <a:ext uri="{FF2B5EF4-FFF2-40B4-BE49-F238E27FC236}">
                <a16:creationId xmlns:a16="http://schemas.microsoft.com/office/drawing/2014/main" id="{01A0E7E8-4847-A5C6-6702-810D1B1CDE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265" y="1036179"/>
            <a:ext cx="3514532" cy="5271798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9219748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GO">
  <a:themeElements>
    <a:clrScheme name="Yellow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24624</TotalTime>
  <Words>1224</Words>
  <Application>Microsoft Office PowerPoint</Application>
  <PresentationFormat>Widescreen</PresentationFormat>
  <Paragraphs>226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Courier New</vt:lpstr>
      <vt:lpstr>PresentationGO</vt:lpstr>
      <vt:lpstr>PowerPoint Presentation</vt:lpstr>
      <vt:lpstr>Login &amp; Authentication</vt:lpstr>
      <vt:lpstr>Mission Control Dashboard (Main OS Hub)</vt:lpstr>
      <vt:lpstr>Agent Orchestration Panel</vt:lpstr>
      <vt:lpstr>Prompt Engineering Canvas</vt:lpstr>
      <vt:lpstr>Tools &amp; Integrations</vt:lpstr>
      <vt:lpstr>Audit &amp; Explainability </vt:lpstr>
      <vt:lpstr>User &amp; Role Management</vt:lpstr>
      <vt:lpstr>POC Scenarios (Demo Launcher)</vt:lpstr>
      <vt:lpstr>Shared Global Flows</vt:lpstr>
      <vt:lpstr>SeraphimOS Capabilities</vt:lpstr>
      <vt:lpstr>SV-1 for POC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Ron Elkins</dc:creator>
  <cp:lastModifiedBy>Anthony Blow</cp:lastModifiedBy>
  <cp:revision>5</cp:revision>
  <dcterms:created xsi:type="dcterms:W3CDTF">2025-04-28T00:38:09Z</dcterms:created>
  <dcterms:modified xsi:type="dcterms:W3CDTF">2025-07-03T16:54:57Z</dcterms:modified>
</cp:coreProperties>
</file>